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1" r:id="rId3"/>
    <p:sldId id="256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F6D5-DBF9-4538-BF79-B1363D0AE4A7}" type="datetimeFigureOut">
              <a:rPr lang="cs-CZ" smtClean="0"/>
              <a:pPr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57950-5F56-4B18-996C-AD4C9B1A72E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F6D5-DBF9-4538-BF79-B1363D0AE4A7}" type="datetimeFigureOut">
              <a:rPr lang="cs-CZ" smtClean="0"/>
              <a:pPr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57950-5F56-4B18-996C-AD4C9B1A72E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F6D5-DBF9-4538-BF79-B1363D0AE4A7}" type="datetimeFigureOut">
              <a:rPr lang="cs-CZ" smtClean="0"/>
              <a:pPr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57950-5F56-4B18-996C-AD4C9B1A72E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F6D5-DBF9-4538-BF79-B1363D0AE4A7}" type="datetimeFigureOut">
              <a:rPr lang="cs-CZ" smtClean="0"/>
              <a:pPr/>
              <a:t>12.5.2013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57950-5F56-4B18-996C-AD4C9B1A72E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F6D5-DBF9-4538-BF79-B1363D0AE4A7}" type="datetimeFigureOut">
              <a:rPr lang="cs-CZ" smtClean="0"/>
              <a:pPr/>
              <a:t>12.5.2013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57950-5F56-4B18-996C-AD4C9B1A72E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F6D5-DBF9-4538-BF79-B1363D0AE4A7}" type="datetimeFigureOut">
              <a:rPr lang="cs-CZ" smtClean="0"/>
              <a:pPr/>
              <a:t>12.5.2013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57950-5F56-4B18-996C-AD4C9B1A72E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F6D5-DBF9-4538-BF79-B1363D0AE4A7}" type="datetimeFigureOut">
              <a:rPr lang="cs-CZ" smtClean="0"/>
              <a:pPr/>
              <a:t>12.5.2013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57950-5F56-4B18-996C-AD4C9B1A72E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F6D5-DBF9-4538-BF79-B1363D0AE4A7}" type="datetimeFigureOut">
              <a:rPr lang="cs-CZ" smtClean="0"/>
              <a:pPr/>
              <a:t>12.5.2013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57950-5F56-4B18-996C-AD4C9B1A72E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F6D5-DBF9-4538-BF79-B1363D0AE4A7}" type="datetimeFigureOut">
              <a:rPr lang="cs-CZ" smtClean="0"/>
              <a:pPr/>
              <a:t>12.5.2013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57950-5F56-4B18-996C-AD4C9B1A72E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F6D5-DBF9-4538-BF79-B1363D0AE4A7}" type="datetimeFigureOut">
              <a:rPr lang="cs-CZ" smtClean="0"/>
              <a:pPr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57950-5F56-4B18-996C-AD4C9B1A72E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F6D5-DBF9-4538-BF79-B1363D0AE4A7}" type="datetimeFigureOut">
              <a:rPr lang="cs-CZ" smtClean="0"/>
              <a:pPr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57950-5F56-4B18-996C-AD4C9B1A72E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3893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36620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1961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70539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96056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67709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936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2493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31140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9991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7222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6CF6D5-DBF9-4538-BF79-B1363D0AE4A7}" type="datetimeFigureOut">
              <a:rPr lang="cs-CZ" smtClean="0"/>
              <a:pPr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257950-5F56-4B18-996C-AD4C9B1A72E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6677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Člověk a předpoklady soužití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VY_32_INOVACE_10_Listina základních práv a svobod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5776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Listina základních práv a svobod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Součástí ústavního pořádku ČR</a:t>
            </a:r>
          </a:p>
          <a:p>
            <a:r>
              <a:rPr lang="cs-CZ" dirty="0" smtClean="0"/>
              <a:t>Vyjádření vztahu mezi občanem a státem</a:t>
            </a:r>
          </a:p>
          <a:p>
            <a:r>
              <a:rPr lang="cs-CZ" dirty="0" smtClean="0"/>
              <a:t>Pro všechna základní práva </a:t>
            </a:r>
            <a:r>
              <a:rPr lang="cs-CZ" smtClean="0"/>
              <a:t>platí jsou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Nezrušitelná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Nepromlčitelná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Nezcizitelná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Jsou pod ochranou soudní moci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Obsah Listiny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šest hlav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Preambule</a:t>
            </a:r>
          </a:p>
          <a:p>
            <a:r>
              <a:rPr lang="cs-CZ" dirty="0" smtClean="0"/>
              <a:t>1. Obecná ustanovení</a:t>
            </a:r>
          </a:p>
          <a:p>
            <a:r>
              <a:rPr lang="cs-CZ" dirty="0" smtClean="0"/>
              <a:t>2. Lidská práva a základní práva</a:t>
            </a:r>
          </a:p>
          <a:p>
            <a:r>
              <a:rPr lang="cs-CZ" dirty="0" smtClean="0"/>
              <a:t>3. Práva národnostních a etnických menšin</a:t>
            </a:r>
          </a:p>
          <a:p>
            <a:r>
              <a:rPr lang="cs-CZ" dirty="0" smtClean="0"/>
              <a:t>4. Hospodářská,sociální a kulturní práva</a:t>
            </a:r>
          </a:p>
          <a:p>
            <a:r>
              <a:rPr lang="cs-CZ" dirty="0" smtClean="0"/>
              <a:t>5. Právo na soudní a jinou právní ochranu</a:t>
            </a:r>
          </a:p>
          <a:p>
            <a:r>
              <a:rPr lang="cs-CZ" dirty="0" smtClean="0"/>
              <a:t>6. Společná ustanovení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Přiřaďte správnou hlavu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4000" dirty="0" smtClean="0"/>
              <a:t>Lidé jsou si rovni v důstojnosti i v právech.</a:t>
            </a:r>
          </a:p>
          <a:p>
            <a:pPr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FF0000"/>
                </a:solidFill>
              </a:rPr>
              <a:t>První</a:t>
            </a:r>
          </a:p>
          <a:p>
            <a:r>
              <a:rPr lang="cs-CZ" sz="4000" dirty="0" smtClean="0"/>
              <a:t>Příslušnost k menšině nesmí být újmou.</a:t>
            </a:r>
          </a:p>
          <a:p>
            <a:pPr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FF0000"/>
                </a:solidFill>
              </a:rPr>
              <a:t>Třetí</a:t>
            </a:r>
          </a:p>
          <a:p>
            <a:r>
              <a:rPr lang="cs-CZ" sz="4000" dirty="0" smtClean="0"/>
              <a:t>Každý se může domáhat svého práva.</a:t>
            </a:r>
          </a:p>
          <a:p>
            <a:pPr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FF0000"/>
                </a:solidFill>
              </a:rPr>
              <a:t>Pátá</a:t>
            </a:r>
          </a:p>
          <a:p>
            <a:r>
              <a:rPr lang="cs-CZ" sz="4000" dirty="0" smtClean="0"/>
              <a:t>Zaměstnanci mají právo na spravedlivou odměnu za práci.</a:t>
            </a:r>
          </a:p>
          <a:p>
            <a:pPr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FF0000"/>
                </a:solidFill>
              </a:rPr>
              <a:t>Čtvrtá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Přiřaďte správnou hlavu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Pokud předpisy užívají pojem „občan“- rozumí se tím každý člověk.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0000"/>
                </a:solidFill>
              </a:rPr>
              <a:t>Šestá</a:t>
            </a:r>
          </a:p>
          <a:p>
            <a:r>
              <a:rPr lang="cs-CZ" dirty="0" smtClean="0"/>
              <a:t>Každý má právo na život.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0000"/>
                </a:solidFill>
              </a:rPr>
              <a:t>Druhá</a:t>
            </a:r>
          </a:p>
          <a:p>
            <a:r>
              <a:rPr lang="cs-CZ" dirty="0" smtClean="0"/>
              <a:t>Právo na zdravé životní prostředí.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0000"/>
                </a:solidFill>
              </a:rPr>
              <a:t>Čtvrtá</a:t>
            </a:r>
          </a:p>
          <a:p>
            <a:r>
              <a:rPr lang="cs-CZ" dirty="0" smtClean="0"/>
              <a:t>Jen soud rozhoduje o vině a trestu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0000"/>
                </a:solidFill>
              </a:rPr>
              <a:t>Pátá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Zouhar, J. : Základy teorie státu a práva, 1.vyd. Praha : S </a:t>
            </a:r>
            <a:r>
              <a:rPr lang="en-US" dirty="0"/>
              <a:t>&amp;</a:t>
            </a:r>
            <a:r>
              <a:rPr lang="cs-CZ" dirty="0"/>
              <a:t> M 1993. str. </a:t>
            </a:r>
            <a:r>
              <a:rPr lang="cs-CZ" dirty="0" smtClean="0"/>
              <a:t>57- </a:t>
            </a:r>
            <a:r>
              <a:rPr lang="cs-CZ" smtClean="0"/>
              <a:t>62.ISBN 80-901387-2-1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4306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jako DUM do předmětu občanská výchova na Základní škole a Mateřské škole Mladá Boleslav 17. listopadu 1325 příspěvková organizace, pro  8. ročník.</a:t>
            </a:r>
          </a:p>
          <a:p>
            <a:r>
              <a:rPr lang="cs-CZ" dirty="0" smtClean="0"/>
              <a:t>Materiál slouží k doplnění výkladu k tématu – Listina základních práv a svobod 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2012/2013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6184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526</TotalTime>
  <Words>275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1_Motiv sady Office</vt:lpstr>
      <vt:lpstr>     </vt:lpstr>
      <vt:lpstr>Listina základních práv a svobod</vt:lpstr>
      <vt:lpstr>Obsah Listiny šest hlav</vt:lpstr>
      <vt:lpstr>Přiřaďte správnou hlavu</vt:lpstr>
      <vt:lpstr>Přiřaďte správnou hlavu</vt:lpstr>
      <vt:lpstr>odkazy</vt:lpstr>
      <vt:lpstr>Prezentace aplikace PowerPoint</vt:lpstr>
    </vt:vector>
  </TitlesOfParts>
  <Company>TUL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Listina základních práv a svobod</dc:title>
  <dc:creator>adela.zemanova</dc:creator>
  <cp:lastModifiedBy>Host</cp:lastModifiedBy>
  <cp:revision>12</cp:revision>
  <dcterms:created xsi:type="dcterms:W3CDTF">2012-10-18T12:53:03Z</dcterms:created>
  <dcterms:modified xsi:type="dcterms:W3CDTF">2013-05-12T19:31:09Z</dcterms:modified>
</cp:coreProperties>
</file>