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sldIdLst>
    <p:sldId id="260" r:id="rId3"/>
    <p:sldId id="256" r:id="rId4"/>
    <p:sldId id="258" r:id="rId5"/>
    <p:sldId id="259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tableStyles" Target="tableStyles.xml"/><Relationship Id="rId5" Type="http://schemas.openxmlformats.org/officeDocument/2006/relationships/slide" Target="slides/slide3.xml"/><Relationship Id="rId10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4ADC54-1A30-41B0-B1C3-73EC2FCF548F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B2C119-B5AE-475C-9A01-6DE226844BD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4ADC54-1A30-41B0-B1C3-73EC2FCF548F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B2C119-B5AE-475C-9A01-6DE226844BD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4ADC54-1A30-41B0-B1C3-73EC2FCF548F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B2C119-B5AE-475C-9A01-6DE226844BD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4ADC54-1A30-41B0-B1C3-73EC2FCF548F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B2C119-B5AE-475C-9A01-6DE226844BD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4ADC54-1A30-41B0-B1C3-73EC2FCF548F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B2C119-B5AE-475C-9A01-6DE226844BD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4ADC54-1A30-41B0-B1C3-73EC2FCF548F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B2C119-B5AE-475C-9A01-6DE226844BD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4ADC54-1A30-41B0-B1C3-73EC2FCF548F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B2C119-B5AE-475C-9A01-6DE226844BD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4ADC54-1A30-41B0-B1C3-73EC2FCF548F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B2C119-B5AE-475C-9A01-6DE226844BD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4ADC54-1A30-41B0-B1C3-73EC2FCF548F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B2C119-B5AE-475C-9A01-6DE226844BD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4ADC54-1A30-41B0-B1C3-73EC2FCF548F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B2C119-B5AE-475C-9A01-6DE226844BD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4ADC54-1A30-41B0-B1C3-73EC2FCF548F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B2C119-B5AE-475C-9A01-6DE226844BD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D62876-AE95-480D-A4EF-D61A6E3728B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88AE72-5B4E-4AA5-A582-46EB7C5A321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0477500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D62876-AE95-480D-A4EF-D61A6E3728B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88AE72-5B4E-4AA5-A582-46EB7C5A321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0369396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D62876-AE95-480D-A4EF-D61A6E3728B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88AE72-5B4E-4AA5-A582-46EB7C5A321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9376784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D62876-AE95-480D-A4EF-D61A6E3728B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88AE72-5B4E-4AA5-A582-46EB7C5A321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4658184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D62876-AE95-480D-A4EF-D61A6E3728B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88AE72-5B4E-4AA5-A582-46EB7C5A321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8617702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D62876-AE95-480D-A4EF-D61A6E3728B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88AE72-5B4E-4AA5-A582-46EB7C5A321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1870296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D62876-AE95-480D-A4EF-D61A6E3728B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88AE72-5B4E-4AA5-A582-46EB7C5A321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0613538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D62876-AE95-480D-A4EF-D61A6E3728B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88AE72-5B4E-4AA5-A582-46EB7C5A321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7029712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D62876-AE95-480D-A4EF-D61A6E3728B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88AE72-5B4E-4AA5-A582-46EB7C5A321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1913340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D62876-AE95-480D-A4EF-D61A6E3728B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88AE72-5B4E-4AA5-A582-46EB7C5A321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793392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D62876-AE95-480D-A4EF-D61A6E3728B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88AE72-5B4E-4AA5-A582-46EB7C5A321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00141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44ADC54-1A30-41B0-B1C3-73EC2FCF548F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4B2C119-B5AE-475C-9A01-6DE226844BD9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ED62876-AE95-480D-A4EF-D61A6E3728B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88AE72-5B4E-4AA5-A582-46EB7C5A321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503693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endParaRPr lang="cs-CZ" dirty="0" smtClean="0"/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Občanská společnost</a:t>
            </a:r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Autor:  Mgr. Ludmila Dvořáková</a:t>
            </a:r>
          </a:p>
          <a:p>
            <a:endParaRPr lang="cs-CZ" dirty="0" smtClean="0"/>
          </a:p>
          <a:p>
            <a:pPr marL="0" indent="0" algn="ctr">
              <a:buNone/>
            </a:pPr>
            <a:r>
              <a:rPr lang="cs-CZ" dirty="0" smtClean="0"/>
              <a:t>VY_32_INOVACE_13_Státní občanství</a:t>
            </a:r>
          </a:p>
          <a:p>
            <a:endParaRPr lang="cs-CZ" dirty="0"/>
          </a:p>
          <a:p>
            <a:endParaRPr lang="cs-CZ" dirty="0"/>
          </a:p>
          <a:p>
            <a:pPr marL="0" indent="0" algn="ctr">
              <a:buNone/>
            </a:pPr>
            <a:r>
              <a:rPr lang="cs-CZ" sz="1400" dirty="0" smtClean="0"/>
              <a:t>Vytvořeno v rámci projektu „EU peníze školám“.</a:t>
            </a:r>
          </a:p>
          <a:p>
            <a:pPr marL="0" indent="0" algn="ctr">
              <a:buNone/>
            </a:pPr>
            <a:r>
              <a:rPr lang="cs-CZ" sz="1400" dirty="0" smtClean="0"/>
              <a:t>OP VK oblast podpory 1.4 s názvem Zlepšení podmínek pro vzdělávání na základních školách.</a:t>
            </a:r>
            <a:endParaRPr lang="cs-CZ" sz="1400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73296"/>
            <a:ext cx="9144000" cy="14960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751379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Státní občanství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Státní občanství České republiky se řídí </a:t>
            </a:r>
            <a:r>
              <a:rPr lang="cs-CZ" dirty="0" smtClean="0">
                <a:solidFill>
                  <a:srgbClr val="FF0000"/>
                </a:solidFill>
              </a:rPr>
              <a:t>zákonem o nabývání a pozbývání státního občanství</a:t>
            </a:r>
          </a:p>
          <a:p>
            <a:r>
              <a:rPr lang="cs-CZ" dirty="0" smtClean="0"/>
              <a:t>Zákon platí od 1.ledna 1993</a:t>
            </a:r>
          </a:p>
          <a:p>
            <a:r>
              <a:rPr lang="cs-CZ" dirty="0" smtClean="0"/>
              <a:t>Státní občanství se uděluje pokrevně po rodičích</a:t>
            </a:r>
          </a:p>
          <a:p>
            <a:r>
              <a:rPr lang="cs-CZ" dirty="0" smtClean="0"/>
              <a:t>Dvojí občanství je možné pouze ve výjimečných případech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Pozbývání občanství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Prohlášením</a:t>
            </a:r>
          </a:p>
          <a:p>
            <a:r>
              <a:rPr lang="cs-CZ" dirty="0" smtClean="0"/>
              <a:t>Nabytím cizího státního občanství</a:t>
            </a:r>
          </a:p>
          <a:p>
            <a:pPr algn="ctr">
              <a:buNone/>
            </a:pPr>
            <a:r>
              <a:rPr lang="cs-CZ" sz="3600" dirty="0" smtClean="0">
                <a:solidFill>
                  <a:srgbClr val="FF0000"/>
                </a:solidFill>
              </a:rPr>
              <a:t>Prokázání občanství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Občanským průkazem 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Cestovním pasem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Osvědčením</a:t>
            </a:r>
          </a:p>
          <a:p>
            <a:pPr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Zkusme si 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Mohu  cestovním pasem prokázat své občanství?</a:t>
            </a:r>
          </a:p>
          <a:p>
            <a:r>
              <a:rPr lang="cs-CZ" dirty="0" smtClean="0"/>
              <a:t>Ano</a:t>
            </a:r>
          </a:p>
          <a:p>
            <a:r>
              <a:rPr lang="cs-CZ" dirty="0" smtClean="0"/>
              <a:t>Dokládá OP občanství ČR?</a:t>
            </a:r>
          </a:p>
          <a:p>
            <a:r>
              <a:rPr lang="cs-CZ" dirty="0" smtClean="0"/>
              <a:t>Ano</a:t>
            </a:r>
          </a:p>
          <a:p>
            <a:r>
              <a:rPr lang="cs-CZ" dirty="0" smtClean="0"/>
              <a:t>Můžeme dítěti při narození v ČR libovolně vybrat občanství?</a:t>
            </a:r>
          </a:p>
          <a:p>
            <a:r>
              <a:rPr lang="cs-CZ" dirty="0" smtClean="0"/>
              <a:t>Ne</a:t>
            </a:r>
          </a:p>
          <a:p>
            <a:r>
              <a:rPr lang="cs-CZ" dirty="0" smtClean="0"/>
              <a:t>Existuje možnost dvojího občanství?</a:t>
            </a:r>
          </a:p>
          <a:p>
            <a:r>
              <a:rPr lang="cs-CZ" dirty="0" smtClean="0"/>
              <a:t>Ano</a:t>
            </a:r>
          </a:p>
          <a:p>
            <a:r>
              <a:rPr lang="cs-CZ" dirty="0" smtClean="0"/>
              <a:t>Může občan  změnit své občanství?</a:t>
            </a:r>
          </a:p>
          <a:p>
            <a:r>
              <a:rPr lang="cs-CZ" dirty="0" smtClean="0"/>
              <a:t>Ano, ale …..</a:t>
            </a:r>
          </a:p>
          <a:p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3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3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3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2" dur="3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7" dur="3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2" dur="3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7" dur="3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2" dur="3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7" dur="3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2" dur="3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err="1" smtClean="0"/>
              <a:t>Info</a:t>
            </a:r>
            <a:r>
              <a:rPr lang="cs-CZ" dirty="0" smtClean="0"/>
              <a:t>. autor</a:t>
            </a:r>
          </a:p>
          <a:p>
            <a:r>
              <a:rPr lang="cs-CZ" dirty="0"/>
              <a:t>Vytvořeno jako DUM do předmětu občanská výchova na Základní </a:t>
            </a:r>
            <a:r>
              <a:rPr lang="cs-CZ" dirty="0" smtClean="0"/>
              <a:t>škole </a:t>
            </a:r>
            <a:r>
              <a:rPr lang="cs-CZ" dirty="0"/>
              <a:t>Mladá Boleslav 17. listopadu 1325 příspěvková organizace, </a:t>
            </a:r>
            <a:r>
              <a:rPr lang="cs-CZ"/>
              <a:t>pro  </a:t>
            </a:r>
            <a:r>
              <a:rPr lang="cs-CZ" smtClean="0"/>
              <a:t>        7</a:t>
            </a:r>
            <a:r>
              <a:rPr lang="cs-CZ" dirty="0" smtClean="0"/>
              <a:t>. </a:t>
            </a:r>
            <a:r>
              <a:rPr lang="cs-CZ" dirty="0"/>
              <a:t>ročník.</a:t>
            </a:r>
          </a:p>
          <a:p>
            <a:r>
              <a:rPr lang="cs-CZ" dirty="0"/>
              <a:t>Materiál slouží k doplnění výkladu k tématu – </a:t>
            </a:r>
            <a:r>
              <a:rPr lang="cs-CZ" dirty="0" smtClean="0"/>
              <a:t>Státní občanství.</a:t>
            </a:r>
            <a:endParaRPr lang="cs-CZ" dirty="0"/>
          </a:p>
          <a:p>
            <a:r>
              <a:rPr lang="cs-CZ" dirty="0"/>
              <a:t>Materiál doporučuji prezentovat pomocí dataprojektoru či interaktivní tabule.</a:t>
            </a:r>
          </a:p>
          <a:p>
            <a:r>
              <a:rPr lang="cs-CZ" dirty="0"/>
              <a:t>Materiál byl vytvořen a pilotován v I. pololetí školního roku </a:t>
            </a:r>
            <a:r>
              <a:rPr lang="cs-CZ" dirty="0" smtClean="0"/>
              <a:t>2011/2012.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252530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37</TotalTime>
  <Words>188</Words>
  <Application>Microsoft Office PowerPoint</Application>
  <PresentationFormat>Předvádění na obrazovce (4:3)</PresentationFormat>
  <Paragraphs>42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5</vt:i4>
      </vt:variant>
    </vt:vector>
  </HeadingPairs>
  <TitlesOfParts>
    <vt:vector size="7" baseType="lpstr">
      <vt:lpstr>Motiv sady Office</vt:lpstr>
      <vt:lpstr>1_Motiv sady Office</vt:lpstr>
      <vt:lpstr>     </vt:lpstr>
      <vt:lpstr>Státní občanství</vt:lpstr>
      <vt:lpstr>Pozbývání občanství</vt:lpstr>
      <vt:lpstr>Zkusme si otázky</vt:lpstr>
      <vt:lpstr>odkazy</vt:lpstr>
    </vt:vector>
  </TitlesOfParts>
  <Company>TUL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Státní občanství</dc:title>
  <dc:creator>adela.zemanova</dc:creator>
  <cp:lastModifiedBy>Host</cp:lastModifiedBy>
  <cp:revision>3</cp:revision>
  <dcterms:created xsi:type="dcterms:W3CDTF">2012-11-02T16:58:57Z</dcterms:created>
  <dcterms:modified xsi:type="dcterms:W3CDTF">2013-05-11T20:19:07Z</dcterms:modified>
</cp:coreProperties>
</file>