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73" r:id="rId3"/>
    <p:sldId id="271" r:id="rId4"/>
    <p:sldId id="256" r:id="rId5"/>
    <p:sldId id="257" r:id="rId6"/>
    <p:sldId id="258" r:id="rId7"/>
    <p:sldId id="261" r:id="rId8"/>
    <p:sldId id="262" r:id="rId9"/>
    <p:sldId id="263" r:id="rId10"/>
    <p:sldId id="264" r:id="rId11"/>
    <p:sldId id="269" r:id="rId12"/>
    <p:sldId id="268" r:id="rId13"/>
    <p:sldId id="265" r:id="rId14"/>
    <p:sldId id="266" r:id="rId15"/>
    <p:sldId id="270" r:id="rId16"/>
    <p:sldId id="272" r:id="rId17"/>
    <p:sldId id="274" r:id="rId18"/>
    <p:sldId id="276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CE703E-9B23-4D36-9601-92C531F655BD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B118A6-2121-4284-8B7F-0F0CC96570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16F060-6656-4E3E-B7B8-834A14585009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6F924-6C02-4DF4-A5AB-EAA320B9C9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472F04-F5DA-4DF2-83F3-AF1018BC014A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72A916-5A3A-401D-BF69-6AF5482705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BAADCD-0993-4C04-B446-06ADA56C6DD7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4C005-5367-4C8F-AC8A-8BBC8E224B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3D0EE2-6436-4103-AEA6-4374B3BEFE0A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E7E5A1-3BB8-4884-9ED3-E9F90426F1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7B9D77-2D3F-46BA-84BF-9D3973FB944B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BFFD3F-097D-4957-89E7-58465901B7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AB6C07-C25D-4EBB-8126-D0705BDABFA3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BABEAF-A850-41D3-92F2-C0B82996DE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3A04C6-0A3C-4A4D-990B-9BB79F1A6108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83A875-C801-4C19-A019-F8FAECD0D0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DC73A9-6F19-4362-8B7C-609ACBE05995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64C96C-9C04-43D2-9C36-89C7D958D3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E021A8-A40F-4EF2-BD89-A8EE4BCA6663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63FF88-F510-4E6D-98F8-DB65C5228D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27FA99-5F2E-4544-83E0-0F6EA03ACD3A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5E9DCC-DDFF-4C0F-8E10-03EA2D3F4C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9E5FB48-2019-4238-B8BA-A35BCE171986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0B86636-C4E2-4037-8DD8-B2E8E11B25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PowerPoint_Presentation1.ppt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jpeg"/><Relationship Id="rId4" Type="http://schemas.openxmlformats.org/officeDocument/2006/relationships/image" Target="../media/image12.jpeg"/><Relationship Id="rId9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9/93/GeraniumFlowerUnfurl2small.gif" TargetMode="Externa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eg"/><Relationship Id="rId4" Type="http://schemas.openxmlformats.org/officeDocument/2006/relationships/image" Target="../media/image25.gi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VY_32_INOVACE_02_Z&#193;KLADN&#205;%20SPOLE&#268;N&#201;%20ZNAKY%20ROSTLIN.pptx#-1,11,Prezentace aplikace PowerPoint" TargetMode="External"/><Relationship Id="rId3" Type="http://schemas.openxmlformats.org/officeDocument/2006/relationships/hyperlink" Target="VY_32_INOVACE_02_Z&#193;KLADN&#205;%20SPOLE&#268;N&#201;%20ZNAKY%20ROSTLIN.pptx#-1,2,Z&#193;KLADN&#205; SPOLE&#268;N&#201; ZNAKY ROSTLIN" TargetMode="External"/><Relationship Id="rId7" Type="http://schemas.openxmlformats.org/officeDocument/2006/relationships/hyperlink" Target="VY_32_INOVACE_02_Z&#193;KLADN&#205;%20SPOLE&#268;N&#201;%20ZNAKY%20ROSTLIN.pptx#-1,8,Prezentace aplikace PowerPoint" TargetMode="External"/><Relationship Id="rId12" Type="http://schemas.openxmlformats.org/officeDocument/2006/relationships/hyperlink" Target="VY_32_INOVACE_02_Z&#193;KLADN&#205;%20SPOLE&#268;N&#201;%20ZNAKY%20ROSTLIN.pptx#12. Sn&#237;mek 12" TargetMode="External"/><Relationship Id="rId2" Type="http://schemas.openxmlformats.org/officeDocument/2006/relationships/hyperlink" Target="VY_32_INOVACE_02_Z&#193;KLADN&#205;%20SPOLE&#268;N&#201;%20ZNAKY%20ROSTLIN.pptx#-1,1,Prezentace aplikace PowerPoin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3.gstatic.com/images?q=tbn:ANd9GcSTOvuExBpZD625E5VbF_2Jm0lWG5ZqoKWxVTSAtmvh5pc_g6vI" TargetMode="External"/><Relationship Id="rId11" Type="http://schemas.openxmlformats.org/officeDocument/2006/relationships/hyperlink" Target="VY_32_INOVACE_02_Z&#193;KLADN&#205;%20SPOLE&#268;N&#201;%20ZNAKY%20ROSTLIN.pptx#10. Rozmno&#382;ov&#225;n&#237; v&#253;trusy" TargetMode="External"/><Relationship Id="rId5" Type="http://schemas.openxmlformats.org/officeDocument/2006/relationships/hyperlink" Target="VY_32_INOVACE_02_Z&#193;KLADN&#205;%20SPOLE&#268;N&#201;%20ZNAKY%20ROSTLIN.pptx#-1,4, ROSTLINY POT&#344;EBUJ&#205; PRO &#381;IVOT" TargetMode="External"/><Relationship Id="rId10" Type="http://schemas.openxmlformats.org/officeDocument/2006/relationships/hyperlink" Target="http://t0.gstatic.com/images?q=tbn:ANd9GcQzDQ-EnN_npMy52Dun2bJgegrjpORKvZ_AFNrJmMZeZyaBrAoJ5w" TargetMode="External"/><Relationship Id="rId4" Type="http://schemas.openxmlformats.org/officeDocument/2006/relationships/hyperlink" Target="VY_32_INOVACE_02_Z&#193;KLADN&#205;%20SPOLE&#268;N&#201;%20ZNAKY%20ROSTLIN.pptx" TargetMode="External"/><Relationship Id="rId9" Type="http://schemas.openxmlformats.org/officeDocument/2006/relationships/hyperlink" Target="http://www.danalunakova.cz/img/picture/1102/roubovani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02_Z&#193;KLADN&#205;%20SPOLE&#268;N&#201;%20ZNAKY%20ROSTLIN.pptx#-1,13,R&#367;st rostlin" TargetMode="External"/><Relationship Id="rId2" Type="http://schemas.openxmlformats.org/officeDocument/2006/relationships/hyperlink" Target="VY_32_INOVACE_02_Z&#193;KLADN&#205;%20SPOLE&#268;N&#201;%20ZNAKY%20ROSTLIN.pptx#-1,9,Prezentace aplikace PowerPoint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VY_32_INOVACE_02_Z&#193;KLADN&#205;%20SPOLE&#268;N&#201;%20ZNAKY%20ROSTLIN.pptx#-1,10,Rozmno&#382;ov&#225;n&#237; v&#253;trus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01878999"/>
              </p:ext>
            </p:extLst>
          </p:nvPr>
        </p:nvGraphicFramePr>
        <p:xfrm>
          <a:off x="1115616" y="1124743"/>
          <a:ext cx="6917107" cy="518723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2" name="Prezentace" r:id="rId3" imgW="3096699" imgH="2322458" progId="PowerPoint.Show.12">
                  <p:embed/>
                </p:oleObj>
              </mc:Choice>
              <mc:Fallback>
                <p:oleObj name="Prezentace" r:id="rId3" imgW="3096699" imgH="2322458" progId="PowerPoint.Show.12">
                  <p:embed/>
                  <p:pic>
                    <p:nvPicPr>
                      <p:cNvPr id="0" name="Picture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15616" y="1124743"/>
                        <a:ext cx="6917107" cy="5187231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18201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Anotace :</a:t>
            </a:r>
          </a:p>
          <a:p>
            <a:r>
              <a:rPr lang="cs-CZ" dirty="0"/>
              <a:t>Program slouží k procvičování a opakování </a:t>
            </a:r>
            <a:r>
              <a:rPr lang="cs-CZ" dirty="0" smtClean="0"/>
              <a:t>učiva v přírodovědě ve 4. </a:t>
            </a:r>
            <a:r>
              <a:rPr lang="cs-CZ" smtClean="0"/>
              <a:t>ročníku.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6603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9755" y="-117638"/>
            <a:ext cx="9312838" cy="6975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420888"/>
            <a:ext cx="8229600" cy="1143000"/>
          </a:xfrm>
        </p:spPr>
        <p:txBody>
          <a:bodyPr/>
          <a:lstStyle/>
          <a:p>
            <a:r>
              <a:rPr lang="cs-CZ" b="1" spc="200" dirty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3">
                    <a:satMod val="200000"/>
                    <a:alpha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</a:rPr>
              <a:t>ZÁKLADNÍ SPOLEČNÉ ZNAKY ROSTLIN</a:t>
            </a:r>
          </a:p>
        </p:txBody>
      </p:sp>
    </p:spTree>
    <p:extLst>
      <p:ext uri="{BB962C8B-B14F-4D97-AF65-F5344CB8AC3E}">
        <p14:creationId xmlns:p14="http://schemas.microsoft.com/office/powerpoint/2010/main" val="3781931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107950" y="476250"/>
            <a:ext cx="8496300" cy="1008063"/>
          </a:xfrm>
        </p:spPr>
        <p:txBody>
          <a:bodyPr/>
          <a:lstStyle/>
          <a:p>
            <a:pPr algn="l"/>
            <a:r>
              <a:rPr lang="cs-CZ" sz="4000" smtClean="0"/>
              <a:t>                     </a:t>
            </a:r>
            <a:r>
              <a:rPr lang="cs-CZ" smtClean="0"/>
              <a:t>Najdi rostliny</a:t>
            </a:r>
            <a:br>
              <a:rPr lang="cs-CZ" smtClean="0"/>
            </a:br>
            <a:endParaRPr lang="cs-CZ" smtClean="0">
              <a:solidFill>
                <a:srgbClr val="00B050"/>
              </a:solidFill>
            </a:endParaRPr>
          </a:p>
        </p:txBody>
      </p:sp>
      <p:sp>
        <p:nvSpPr>
          <p:cNvPr id="14338" name="Obdélník 3"/>
          <p:cNvSpPr>
            <a:spLocks noChangeArrowheads="1"/>
          </p:cNvSpPr>
          <p:nvPr/>
        </p:nvSpPr>
        <p:spPr bwMode="auto">
          <a:xfrm>
            <a:off x="684213" y="1700213"/>
            <a:ext cx="7920037" cy="432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 </a:t>
            </a:r>
            <a:r>
              <a:rPr lang="cs-CZ" sz="2000">
                <a:latin typeface="Calibri" pitchFamily="34" charset="0"/>
              </a:rPr>
              <a:t>led 		kobyla 		narcis 		skála </a:t>
            </a:r>
          </a:p>
          <a:p>
            <a:r>
              <a:rPr lang="cs-CZ" sz="2000">
                <a:latin typeface="Calibri" pitchFamily="34" charset="0"/>
              </a:rPr>
              <a:t>	</a:t>
            </a:r>
          </a:p>
          <a:p>
            <a:r>
              <a:rPr lang="cs-CZ" sz="2000">
                <a:latin typeface="Calibri" pitchFamily="34" charset="0"/>
              </a:rPr>
              <a:t>	pelyněk 		osika		vzduch 		slepýš  </a:t>
            </a:r>
          </a:p>
          <a:p>
            <a:endParaRPr lang="cs-CZ" sz="2000">
              <a:latin typeface="Calibri" pitchFamily="34" charset="0"/>
            </a:endParaRPr>
          </a:p>
          <a:p>
            <a:r>
              <a:rPr lang="cs-CZ" sz="2000">
                <a:latin typeface="Calibri" pitchFamily="34" charset="0"/>
              </a:rPr>
              <a:t>voda		 obilí 		netopýr 		kamínek 		 </a:t>
            </a:r>
          </a:p>
          <a:p>
            <a:r>
              <a:rPr lang="cs-CZ" sz="2000">
                <a:latin typeface="Calibri" pitchFamily="34" charset="0"/>
              </a:rPr>
              <a:t>       přeslička 		pýr 		písek 	   dobytek         bylina 		 </a:t>
            </a:r>
          </a:p>
          <a:p>
            <a:r>
              <a:rPr lang="cs-CZ" sz="2000">
                <a:latin typeface="Calibri" pitchFamily="34" charset="0"/>
              </a:rPr>
              <a:t>     sýkora 	jinovatka	  leknín 	        rosa </a:t>
            </a:r>
          </a:p>
          <a:p>
            <a:r>
              <a:rPr lang="cs-CZ" sz="2000">
                <a:latin typeface="Calibri" pitchFamily="34" charset="0"/>
              </a:rPr>
              <a:t>	</a:t>
            </a:r>
          </a:p>
          <a:p>
            <a:r>
              <a:rPr lang="cs-CZ" sz="2000">
                <a:latin typeface="Calibri" pitchFamily="34" charset="0"/>
              </a:rPr>
              <a:t>        pryskyřník		síra 		sysel 	         syrovinka </a:t>
            </a:r>
          </a:p>
          <a:p>
            <a:endParaRPr lang="cs-CZ" sz="2000">
              <a:latin typeface="Calibri" pitchFamily="34" charset="0"/>
            </a:endParaRPr>
          </a:p>
          <a:p>
            <a:r>
              <a:rPr lang="cs-CZ" sz="2000">
                <a:latin typeface="Calibri" pitchFamily="34" charset="0"/>
              </a:rPr>
              <a:t>sníh 	         hmyz                 býk 	          déšť 	          lípa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274638"/>
            <a:ext cx="8785225" cy="1143000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latin typeface="Baskerville Old Face" pitchFamily="18" charset="0"/>
              </a:rPr>
              <a:t>ROSTLINY POTŘEBUJÍ PRO ŽIVOT</a:t>
            </a:r>
            <a:br>
              <a:rPr lang="cs-CZ" dirty="0" smtClean="0">
                <a:latin typeface="Baskerville Old Face" pitchFamily="18" charset="0"/>
              </a:rPr>
            </a:br>
            <a:endParaRPr lang="cs-CZ" dirty="0">
              <a:solidFill>
                <a:srgbClr val="008080"/>
              </a:solidFill>
              <a:latin typeface="Baskerville Old Face" pitchFamily="18" charset="0"/>
            </a:endParaRP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395288" y="1484313"/>
            <a:ext cx="8640762" cy="5184775"/>
          </a:xfrm>
        </p:spPr>
        <p:txBody>
          <a:bodyPr/>
          <a:lstStyle/>
          <a:p>
            <a:r>
              <a:rPr lang="cs-CZ" smtClean="0"/>
              <a:t>lotep………………..</a:t>
            </a:r>
          </a:p>
          <a:p>
            <a:r>
              <a:rPr lang="cs-CZ" smtClean="0"/>
              <a:t>těsvol……………….</a:t>
            </a:r>
          </a:p>
          <a:p>
            <a:r>
              <a:rPr lang="cs-CZ" smtClean="0"/>
              <a:t>důpa...................</a:t>
            </a:r>
          </a:p>
          <a:p>
            <a:r>
              <a:rPr lang="cs-CZ" smtClean="0"/>
              <a:t>odva ………………..</a:t>
            </a:r>
          </a:p>
          <a:p>
            <a:r>
              <a:rPr lang="cs-CZ" smtClean="0"/>
              <a:t>udvzch……………..</a:t>
            </a:r>
          </a:p>
        </p:txBody>
      </p:sp>
      <p:pic>
        <p:nvPicPr>
          <p:cNvPr id="15363" name="Picture 4" descr="C:\Documents and Settings\Polanská Marie\Dokumenty\Obrázky\slunce4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72206" y="1557338"/>
            <a:ext cx="1446344" cy="14636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7" descr="C:\Documents and Settings\Polanská Marie\Dokumenty\Obrázky\obrázek půdy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64024" y="4329113"/>
            <a:ext cx="2828255" cy="218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4025" y="1557338"/>
            <a:ext cx="2828254" cy="1857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2206" y="4277057"/>
            <a:ext cx="1256935" cy="2285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3609975" cy="478539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</a:t>
            </a:r>
            <a:r>
              <a:rPr lang="cs-CZ" b="1" u="sng" dirty="0" smtClean="0">
                <a:solidFill>
                  <a:srgbClr val="00B050"/>
                </a:solidFill>
              </a:rPr>
              <a:t>Výživa rostlin</a:t>
            </a:r>
            <a:r>
              <a:rPr lang="cs-CZ" u="sng" dirty="0" smtClean="0">
                <a:solidFill>
                  <a:schemeClr val="accent2">
                    <a:lumMod val="75000"/>
                  </a:schemeClr>
                </a:solidFill>
              </a:rPr>
              <a:t>: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Voda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Živiny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Oxid uhličitý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Světlo a teplo                                          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rstenec 3"/>
          <p:cNvSpPr/>
          <p:nvPr/>
        </p:nvSpPr>
        <p:spPr>
          <a:xfrm flipV="1">
            <a:off x="611188" y="1556791"/>
            <a:ext cx="72231" cy="143941"/>
          </a:xfrm>
          <a:prstGeom prst="donu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16388" name="Picture 5" descr="C:\Documents and Settings\Polanská Marie\Dokumenty\Obrázky\imagesCAPZQTJ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4813" y="1816100"/>
            <a:ext cx="4102100" cy="4119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 descr="C:\Documents and Settings\Polanská Marie\Dokumenty\Obrázky\PAMPEL~2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/>
          <a:srcRect t="1502" b="3688"/>
          <a:stretch/>
        </p:blipFill>
        <p:spPr>
          <a:xfrm>
            <a:off x="1835696" y="1772816"/>
            <a:ext cx="5472608" cy="4572450"/>
          </a:xfrm>
        </p:spPr>
      </p:pic>
      <p:sp>
        <p:nvSpPr>
          <p:cNvPr id="18434" name="TextovéPole 4"/>
          <p:cNvSpPr txBox="1">
            <a:spLocks noChangeArrowheads="1"/>
          </p:cNvSpPr>
          <p:nvPr/>
        </p:nvSpPr>
        <p:spPr bwMode="auto">
          <a:xfrm>
            <a:off x="1389775" y="836612"/>
            <a:ext cx="6047041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4000" b="1" dirty="0">
                <a:solidFill>
                  <a:srgbClr val="00B050"/>
                </a:solidFill>
                <a:latin typeface="Calibri" pitchFamily="34" charset="0"/>
              </a:rPr>
              <a:t>Zelené rostliny vyrábí kyslík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052513"/>
            <a:ext cx="8229600" cy="4525962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dirty="0" smtClean="0">
                <a:solidFill>
                  <a:srgbClr val="00B050"/>
                </a:solidFill>
                <a:latin typeface="Baskerville Old Face" pitchFamily="18" charset="0"/>
              </a:rPr>
              <a:t>   </a:t>
            </a:r>
            <a:r>
              <a:rPr lang="cs-CZ" b="1" u="sng" dirty="0" smtClean="0">
                <a:solidFill>
                  <a:srgbClr val="00B050"/>
                </a:solidFill>
              </a:rPr>
              <a:t>Dýchání rostlin</a:t>
            </a:r>
            <a:endParaRPr lang="cs-CZ" b="1" u="sng" dirty="0">
              <a:solidFill>
                <a:srgbClr val="00B050"/>
              </a:solidFill>
            </a:endParaRPr>
          </a:p>
        </p:txBody>
      </p:sp>
      <p:sp>
        <p:nvSpPr>
          <p:cNvPr id="4" name="Prstenec 3"/>
          <p:cNvSpPr/>
          <p:nvPr/>
        </p:nvSpPr>
        <p:spPr>
          <a:xfrm>
            <a:off x="684213" y="1412875"/>
            <a:ext cx="142875" cy="144463"/>
          </a:xfrm>
          <a:prstGeom prst="donu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pic>
        <p:nvPicPr>
          <p:cNvPr id="19459" name="Picture 2" descr="C:\Documents and Settings\Polanská Marie\Dokumenty\Obrázky\VIVAAD~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538" y="1773238"/>
            <a:ext cx="3632200" cy="4675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0" name="TextovéPole 5"/>
          <p:cNvSpPr txBox="1">
            <a:spLocks noChangeArrowheads="1"/>
          </p:cNvSpPr>
          <p:nvPr/>
        </p:nvSpPr>
        <p:spPr bwMode="auto">
          <a:xfrm>
            <a:off x="900113" y="3429000"/>
            <a:ext cx="3311525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2400">
                <a:cs typeface="Arial" charset="0"/>
              </a:rPr>
              <a:t>Vdechují kyslík</a:t>
            </a:r>
          </a:p>
          <a:p>
            <a:pPr>
              <a:buFont typeface="Arial" charset="0"/>
              <a:buChar char="•"/>
            </a:pPr>
            <a:endParaRPr lang="cs-CZ" sz="2400">
              <a:latin typeface="Baskerville Old Face"/>
            </a:endParaRPr>
          </a:p>
          <a:p>
            <a:pPr>
              <a:buFont typeface="Arial" charset="0"/>
              <a:buChar char="•"/>
            </a:pPr>
            <a:endParaRPr lang="cs-CZ" sz="2400">
              <a:latin typeface="Baskerville Old Face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cs typeface="Arial" charset="0"/>
              </a:rPr>
              <a:t>Vydechují oxid uhličitý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2"/>
          <p:cNvSpPr>
            <a:spLocks noGrp="1"/>
          </p:cNvSpPr>
          <p:nvPr>
            <p:ph idx="1"/>
          </p:nvPr>
        </p:nvSpPr>
        <p:spPr>
          <a:xfrm>
            <a:off x="250825" y="836613"/>
            <a:ext cx="8569325" cy="52895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dirty="0" smtClean="0">
                <a:solidFill>
                  <a:srgbClr val="C00000"/>
                </a:solidFill>
              </a:rPr>
              <a:t>    </a:t>
            </a:r>
            <a:r>
              <a:rPr lang="cs-CZ" sz="4000" b="1" u="sng" dirty="0" smtClean="0">
                <a:solidFill>
                  <a:srgbClr val="00B050"/>
                </a:solidFill>
              </a:rPr>
              <a:t>Rozmnožování rostlin 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Semeny </a:t>
            </a:r>
          </a:p>
          <a:p>
            <a:r>
              <a:rPr lang="cs-CZ" dirty="0" smtClean="0"/>
              <a:t>Výtrusy </a:t>
            </a:r>
          </a:p>
          <a:p>
            <a:r>
              <a:rPr lang="cs-CZ" dirty="0" smtClean="0"/>
              <a:t>Podzemními nebo nadzemními </a:t>
            </a:r>
          </a:p>
          <a:p>
            <a:pPr>
              <a:buFont typeface="Arial" charset="0"/>
              <a:buNone/>
            </a:pPr>
            <a:r>
              <a:rPr lang="cs-CZ" dirty="0" smtClean="0"/>
              <a:t>    částmi těla</a:t>
            </a:r>
          </a:p>
          <a:p>
            <a:r>
              <a:rPr lang="cs-CZ" dirty="0" smtClean="0"/>
              <a:t>Řízkováním </a:t>
            </a:r>
          </a:p>
          <a:p>
            <a:endParaRPr lang="cs-CZ" dirty="0" smtClean="0"/>
          </a:p>
        </p:txBody>
      </p:sp>
      <p:sp>
        <p:nvSpPr>
          <p:cNvPr id="4" name="Prstenec 3"/>
          <p:cNvSpPr/>
          <p:nvPr/>
        </p:nvSpPr>
        <p:spPr>
          <a:xfrm>
            <a:off x="323850" y="1052513"/>
            <a:ext cx="144463" cy="144462"/>
          </a:xfrm>
          <a:prstGeom prst="donu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292" y="4075249"/>
            <a:ext cx="1631701" cy="22429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7758" y="3792863"/>
            <a:ext cx="1709760" cy="25205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507" name="AutoShape 4" descr="data:image/jpeg;base64,/9j/4AAQSkZJRgABAQAAAQABAAD/2wCEAAkGBhQSERQSExMWFRQVGSIZGBYXGBkbGhwdIBweHRwhJRcgHiYkHSUkGSAfJTAhJScpOCwsHh4zNzAqPCYrLCkBCQoKDgwOGg8PGCokHyQqKSk1MCksLCwsLDEuLCksLCo1LywpLCksLCw1LCwsLCwsLCwsKSwsLCwsLCwsLCwsKf/AABEIAGcAZwMBIgACEQEDEQH/xAAbAAACAwEBAQAAAAAAAAAAAAAGBwAEBQMCAf/EADkQAAIBAgQEBAMHAwQDAQAAAAECEQMhAAQSMQUGQVETImFxBzLwFEKBkaGxwSNS0RUk4fEzcpIW/8QAGQEAAwEBAQAAAAAAAAAAAAAAAgMEBQEA/8QAJBEAAgIDAAIDAAIDAAAAAAAAAQIAEQMSIQQxIkFRE2FxoeH/2gAMAwEAAhEDEQA/AL2Sy3i5mnl6hc03JuCCEtYifluII69rDDH5a5Wp5NWCszsxu7QDHQACwH74XGQrVKWTNWrIbxty3yqVBFhYEk/84JOSuavErNRkldLsZ6aCt5PQycZPjFUamHf2V5QSLEPsTCxqc61hmiVaaeoqF9Inbe4/xg74Xx9KxKizDof4OLcXkpkJAiWxFRc08TEnEnFMVJirxLiVOhTNSq2lR1/YR1xanA/ztkBWyrrr0GQwuBMdPW3T2wDsVUkTqizUscI5ty2ZYpSqAuN1IKt+RxrPUCgkmAOuFPwDhRWvSFEaqusO7TMC2osRt5REG5kWwxOZOHNXy7U0ID2IkwDF4npO04Tiys6EkdhuoBqXsvnkqfI6tG8GcdsA/JnAMzRqqaq6AAxc6gQxIEARveSSew742eZ+cqWS0BwWd7hRaB3JPSbYNMnw2fkBl7Qm9iYocJ4ymZTWkiDDKdwfrrj5h4IIsRZFTH5Z4Ll/sIViagrEs5qMNRf5TcbREQO2FdxmsuVr11CeGq1CirceUGLTMki8neca/P8AndFXwaCk06YhQqyAQbiSd5uT1vfF3l+pT4jTp0s4oFUjTTqKTqG8KRs0AfW+MfIRkpPVf7l6jX5e4NUBWZ4QKxO7vClV8sn3g7r2g98EmUz/ANiq0vtGoLTYl9EEzBK/eso3IkkyvYzff4fVcvUD0prSmjosE7mCf3Jx45z5aNLL0mB11YCskE6j1MgbDufTvhYw5EGxHRCLqefsyc1zA9Csawqu7vLUxclg0lAB2I9IA9sHPLfNviSKrLIXVqFhEAt+R/juMBNTmhUyQoV6aMAQFaD5ZOwXe3THbIZgVKapSpqGqDw1AGnc6gPyWTvtfBplKNam7nGSx0Q441zJ/tqj5VlqVVgRvEkAnT1j98Lzjear5qnTrVJNVXVAoXdSTPlHXfp+XTc5M5NrLmjmKwKKoK6DHmJsZAJtE/W2jzTwyhlab5l3csLUkiVVyLGFEn/2YmJw5xkyps3B+Ra6q1CZvKnHW8Kpli4R3JWmdSkK42BAMwTAj09ZwM8W5/zyIKTr4DqfNbS1toB+Uet5kRvjFrl6rAoX+YP/AE50hQZkwIBLWgQe+CXlOtQr5iM4utKUgNVJgEXiSbjby3ucIRyaWEVokzU5Y+LTuiLXoFn2aoCBqF/Noj+R1wWcf5cpZ9KVZGAdL03iRB6FfqDhffEM0aNTxcs6ua33VgBYAB9pEACB+Nsb/wAOec6YySpmDodWIJuZ1EnptGKkclimQioploAr7hFyvyy+Wao9Wr4j1IEKCFAHvuSevtiY95nnTLJU0Mx0kA+IBK3mNr9O2JipHxqKBiCrE2YA8I4cuaeKjMEFI1GMCYBATfbVJ/8AnH3l/hHgZ7LuK2uHjS2yggiwiJvvvhnDgNJaVSlTQUxU30i8956xhccx8s5qgNepfDXdvxsY3BntjNyYWw0QLly5A9gxqzgF+I1V6bK5BNKIUiYDTeY9IP4emPfA+bmbRRqw4aEJHlIJgCfcn9cFj52hUmmXpPNihZWn00zf2xYzJ5CUDUQA2JuiJWgAzio7CB8oIPzEnzT30xEnqbYtJxioHamohyhB2BAYAmG6dJg3GLXPXCvAzDU6JQFxrVY+UEkXH3RO236YHsjwlsurVHIZ3nWYPyiIgj69LYyGUoSCaIlwIYXUOfh9XzH2oqEYUNP9RmHl1W2bYm+NLn7PUKv+3ZS1RCGDCIWdx32/jAHwTjFdqlRUDJTAXUZsSZ0bSDsT+BxV4m9Qu9TxS2jSSSCSYH90jp0jqO4w4ZiuL+MRX8Y32mtm0qZOilWB4VQ6BB2uD5jsp3ge+3XDz1epmDppyYXxHhSYiyknpucMik+XHCGqVGFVXGoSsxUIAWBuIgfrgQ5Szyrm6H2eqw11AtVWAXUp3teen6e+PNjClf7E5sSD/UyeI/1kphXEoPM7Hp19CY6dP3t8G4XXeEo0TUKAFipXYkyYJG/ptHpgg55z+VrVVpKrIaRKkgKFub2BkX+9Hvtgg5F4HmKdZ6tSmKSFAqgkFjfUTYmBtF+/expi2fT2B9iCz0t/cz8tyPmHSWCIZsjmCBAvqUNF5t+PWMfcFnMnGlo0yBUVahiATfe9hPTExQ6YUNGJBduzbwK81c35WiWy1dXbWAGCqbBtr2/THn4gcVq0qdNaRKh2IZxuAIgT0mf0wtKPEfFzBVwajaTpcySI72vaSDNsd8jydSUUdhYsWw2JjD4NyZlvCNWg7VNSnQXM+YgiTsZ6R07TgSy3LL0KhGljWYwqxe1hF7Du2wx95eqVaWdR0eQ7BSsmGDN+sAkj2w3wMBixp5Cg1VQ3Y4zXuLLi3ADSzVatXKVWrKkC9oWDIn+4W/iMZTlK9ellNSU9TDUSw1AAE+UHfVti1zlxKrVzbqqgKD4YMAyAbk3m3pt3wH5vhTLUkMrOfLLVF0gmLmWttsTa22JXKnIajkBCTTFKrTNSigIQmWMbkWE9yD3xU/1qk9KmCChIYnQgIa9zPU29cX+cqVSkKVBGLK1NS7pBFQmzHWJgRIkEmxve0/8Az3jUwtKiHKBYpoYYTIkAkWJBwBSjr9z12L+pTzHHWSmlFHPhE/L0vGm159T+2OHCKlGvm0BzDU1ZlUMFkC4NjIiSIm8Tgw5W+FRqo1XPF1qN8tNT8g/UExjO4V8G8wmcDVHQ0FcNqBuVBsNHQn3xSvjMPkYo5VogSlzfwykc/UgFArxv8xgAneRLX+jjZzvxDrI6U6LLTp0lVdJUMJAG5PmPaxHe5xlc08AqnN1FqEjVU1apEEE+X332/wAYHM5SVmLBwkyp1tA7STHXuY98J3dWIBrs7qCIXc1J41YZumXYMB4iLBKGNPUiVJ6/hbEwPJxCtRp06lPMQ6+UgWIB6rUBhl9Y3xMeaibYdnAa9R/5rKLUUo6hlO4OBPmHl9MtlycsgQs39RrlypFwHMkTbbBljnmKAdSrCQd/+8bGTHuD+yZW1PYr+U+PUMtWKOkkAnXEskmwn1kyPbvhk8O4lTrprptI/UYX/N3JtSiNeUptUB3F2aSZ+vo43vhzw6rSyxNZSjuwMNvsBt0vP5Yk8Y5Eb+Mjkdl0YbD3OfxB4EGy1WtTQmraSpM6fvGBvAwlaPkKIWQSSQWnaZZiN7CQD74f/F+b8vl3ak76qoXV4aiWNrDtJ7YXOX4vkuIVhRbKrlqjmVqoQZaSFDQBYgj2OBzopb4nv5CxsQOic+RaOXzTVMolQ+RAyPBKapbWoUxIgqbEbG++KfGuWTl61VfELuYZXZdJgbaV6CZE/rfBRm+Wjw7LvVFSCx0koWgLv825JIubbACLyPuz5ii7Sxp0m0mqTdd5AY9/r1lyihpVGMU32+S9l/iTmaWU01PNWVo8QwfKZInpNok4JuTOdzXpE1zFpDRv3EDc/wAYXHCtJdqctddbM41yACJ/eBbHRM9SoU6r/wBZ3SNClhpCkw50xcx9Dr1M7gjv/Zw41o8h1zhzR4tPTQYwP/IRYwbATvBJv+GFZxDLEBgSDLDTYz1sT3PT2x6fjwYOEGrUsEtqUTqEMbdOw6xg05donN8KqinRQ1aL6gwBlzF46khDAA3EDrj1PkbZvc4dUFCDPw75OWvm2FamdOiQADHQSTtP537YmN/k/JZ0vqp02pkSNTyBHqI39PX0xMVYTa/JZNkrbhjgVrCYBx7wu+eMpW+2I2pvCZQRDEQV3EfjP44IORuKvXovrJYI+hXPXygm/WGJE/4xQma8hSp4pS7XCOMSMfcYfOdWsuSrHLz4mmxG4EjUR6gT9DD2NC4AF8gdzfypVXM1MzTDstQ6joBY6oAEKJM+tvfALSVaOYWqyvqaqHIQAwNYJj1A79bx0wV/CarWTMVEd2ZGQkyxIUgi9zucbZynC3zU6zLH5bhCZ21RIv6jGUUDVkQ1Z+5WGI+JhtSenmKIaA9OoswRIIPocDvOGRGX4dUTLUwqfeVRsp+Y/wDOOHxAr1Vp06VE+GpEkqSvykAKCLj/AKx05W5gJyjnMNrNKJO+oGQNxe4P74rfIrE4z7r3EBSAGim4cvg1GspDiDa4JMA+94iLi3bE4jkc2+krR1z5QEvqIkgwCCdh9bsPgeVyOdzDr4L06ijWqhzoIFgwUWBBvB9DjK4znzlcyrl9fgvIUiJtFzJi0xtfvjP01p2IIlG12BA/knKVFz1Kg6a0rN4dVXEjReYi63vIjb0w+uE8Go5amKVFAiAzA7nrfFTIfZWZMwq0lrVVDXgPDAH3679caxxq4UrpIMkyG58fEx5c4mHxM+5zIJVXRUQOvY48BqWXRVAFNNlVRb8gMTEwDcFxw7yWwcfIxMTBwZU/0umFcKir4gIYqACZnrhL0uXMx/qBy4AJpv8ANqENHmFptII9r/jMTEfkY1Ov+Y3GxFxynhKNRWlUGoKoWbg2AEg7j88cBy1RFF6KpCvcmSWJ6EkkkxiYmKSin2IuzMjl7k98vmPFJXSFKyN2n0j6tjtx/kDLZtxUqBg0gnS0BomxEHe0xG3vMxMLGFFXUCEXN3FNxrNPQrtSZNLq0QGvHfUD2j2w3+UM/UrZOnUqfMRAP9wGxPviYmI/EGuQgQspsCaxOJiYmNISaf/Z"/>
          <p:cNvSpPr>
            <a:spLocks noChangeAspect="1" noChangeArrowheads="1"/>
          </p:cNvSpPr>
          <p:nvPr/>
        </p:nvSpPr>
        <p:spPr bwMode="auto">
          <a:xfrm>
            <a:off x="63500" y="-465138"/>
            <a:ext cx="981075" cy="9810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1508" name="AutoShape 6" descr="data:image/jpeg;base64,/9j/4AAQSkZJRgABAQAAAQABAAD/2wCEAAkGBhQSERQSExMWFRQVGSIZGBYXGBkbGhwdIBweHRwhJRcgHiYkHSUkGSAfJTAhJScpOCwsHh4zNzAqPCYrLCkBCQoKDgwOGg8PGCokHyQqKSk1MCksLCwsLDEuLCksLCo1LywpLCksLCw1LCwsLCwsLCwsKSwsLCwsLCwsLCwsKf/AABEIAGcAZwMBIgACEQEDEQH/xAAbAAACAwEBAQAAAAAAAAAAAAAGBwAEBQMCAf/EADkQAAIBAgQEBAMHAwQDAQAAAAECEQMhAAQSMQUGQVETImFxBzLwFEKBkaGxwSNS0RUk4fEzcpIW/8QAGQEAAwEBAQAAAAAAAAAAAAAAAgMEBQEA/8QAJBEAAgIDAAIDAAIDAAAAAAAAAQIAEQMSIQQxIkFRE2FxoeH/2gAMAwEAAhEDEQA/AL2Sy3i5mnl6hc03JuCCEtYifluII69rDDH5a5Wp5NWCszsxu7QDHQACwH74XGQrVKWTNWrIbxty3yqVBFhYEk/84JOSuavErNRkldLsZ6aCt5PQycZPjFUamHf2V5QSLEPsTCxqc61hmiVaaeoqF9Inbe4/xg74Xx9KxKizDof4OLcXkpkJAiWxFRc08TEnEnFMVJirxLiVOhTNSq2lR1/YR1xanA/ztkBWyrrr0GQwuBMdPW3T2wDsVUkTqizUscI5ty2ZYpSqAuN1IKt+RxrPUCgkmAOuFPwDhRWvSFEaqusO7TMC2osRt5REG5kWwxOZOHNXy7U0ID2IkwDF4npO04Tiys6EkdhuoBqXsvnkqfI6tG8GcdsA/JnAMzRqqaq6AAxc6gQxIEARveSSew742eZ+cqWS0BwWd7hRaB3JPSbYNMnw2fkBl7Qm9iYocJ4ymZTWkiDDKdwfrrj5h4IIsRZFTH5Z4Ll/sIViagrEs5qMNRf5TcbREQO2FdxmsuVr11CeGq1CirceUGLTMki8neca/P8AndFXwaCk06YhQqyAQbiSd5uT1vfF3l+pT4jTp0s4oFUjTTqKTqG8KRs0AfW+MfIRkpPVf7l6jX5e4NUBWZ4QKxO7vClV8sn3g7r2g98EmUz/ANiq0vtGoLTYl9EEzBK/eso3IkkyvYzff4fVcvUD0prSmjosE7mCf3Jx45z5aNLL0mB11YCskE6j1MgbDufTvhYw5EGxHRCLqefsyc1zA9Csawqu7vLUxclg0lAB2I9IA9sHPLfNviSKrLIXVqFhEAt+R/juMBNTmhUyQoV6aMAQFaD5ZOwXe3THbIZgVKapSpqGqDw1AGnc6gPyWTvtfBplKNam7nGSx0Q441zJ/tqj5VlqVVgRvEkAnT1j98Lzjear5qnTrVJNVXVAoXdSTPlHXfp+XTc5M5NrLmjmKwKKoK6DHmJsZAJtE/W2jzTwyhlab5l3csLUkiVVyLGFEn/2YmJw5xkyps3B+Ra6q1CZvKnHW8Kpli4R3JWmdSkK42BAMwTAj09ZwM8W5/zyIKTr4DqfNbS1toB+Uet5kRvjFrl6rAoX+YP/AE50hQZkwIBLWgQe+CXlOtQr5iM4utKUgNVJgEXiSbjby3ucIRyaWEVokzU5Y+LTuiLXoFn2aoCBqF/Noj+R1wWcf5cpZ9KVZGAdL03iRB6FfqDhffEM0aNTxcs6ua33VgBYAB9pEACB+Nsb/wAOec6YySpmDodWIJuZ1EnptGKkclimQioploAr7hFyvyy+Wao9Wr4j1IEKCFAHvuSevtiY95nnTLJU0Mx0kA+IBK3mNr9O2JipHxqKBiCrE2YA8I4cuaeKjMEFI1GMCYBATfbVJ/8AnH3l/hHgZ7LuK2uHjS2yggiwiJvvvhnDgNJaVSlTQUxU30i8956xhccx8s5qgNepfDXdvxsY3BntjNyYWw0QLly5A9gxqzgF+I1V6bK5BNKIUiYDTeY9IP4emPfA+bmbRRqw4aEJHlIJgCfcn9cFj52hUmmXpPNihZWn00zf2xYzJ5CUDUQA2JuiJWgAzio7CB8oIPzEnzT30xEnqbYtJxioHamohyhB2BAYAmG6dJg3GLXPXCvAzDU6JQFxrVY+UEkXH3RO236YHsjwlsurVHIZ3nWYPyiIgj69LYyGUoSCaIlwIYXUOfh9XzH2oqEYUNP9RmHl1W2bYm+NLn7PUKv+3ZS1RCGDCIWdx32/jAHwTjFdqlRUDJTAXUZsSZ0bSDsT+BxV4m9Qu9TxS2jSSSCSYH90jp0jqO4w4ZiuL+MRX8Y32mtm0qZOilWB4VQ6BB2uD5jsp3ge+3XDz1epmDppyYXxHhSYiyknpucMik+XHCGqVGFVXGoSsxUIAWBuIgfrgQ5Szyrm6H2eqw11AtVWAXUp3teen6e+PNjClf7E5sSD/UyeI/1kphXEoPM7Hp19CY6dP3t8G4XXeEo0TUKAFipXYkyYJG/ptHpgg55z+VrVVpKrIaRKkgKFub2BkX+9Hvtgg5F4HmKdZ6tSmKSFAqgkFjfUTYmBtF+/expi2fT2B9iCz0t/cz8tyPmHSWCIZsjmCBAvqUNF5t+PWMfcFnMnGlo0yBUVahiATfe9hPTExQ6YUNGJBduzbwK81c35WiWy1dXbWAGCqbBtr2/THn4gcVq0qdNaRKh2IZxuAIgT0mf0wtKPEfFzBVwajaTpcySI72vaSDNsd8jydSUUdhYsWw2JjD4NyZlvCNWg7VNSnQXM+YgiTsZ6R07TgSy3LL0KhGljWYwqxe1hF7Du2wx95eqVaWdR0eQ7BSsmGDN+sAkj2w3wMBixp5Cg1VQ3Y4zXuLLi3ADSzVatXKVWrKkC9oWDIn+4W/iMZTlK9ellNSU9TDUSw1AAE+UHfVti1zlxKrVzbqqgKD4YMAyAbk3m3pt3wH5vhTLUkMrOfLLVF0gmLmWttsTa22JXKnIajkBCTTFKrTNSigIQmWMbkWE9yD3xU/1qk9KmCChIYnQgIa9zPU29cX+cqVSkKVBGLK1NS7pBFQmzHWJgRIkEmxve0/8Az3jUwtKiHKBYpoYYTIkAkWJBwBSjr9z12L+pTzHHWSmlFHPhE/L0vGm159T+2OHCKlGvm0BzDU1ZlUMFkC4NjIiSIm8Tgw5W+FRqo1XPF1qN8tNT8g/UExjO4V8G8wmcDVHQ0FcNqBuVBsNHQn3xSvjMPkYo5VogSlzfwykc/UgFArxv8xgAneRLX+jjZzvxDrI6U6LLTp0lVdJUMJAG5PmPaxHe5xlc08AqnN1FqEjVU1apEEE+X332/wAYHM5SVmLBwkyp1tA7STHXuY98J3dWIBrs7qCIXc1J41YZumXYMB4iLBKGNPUiVJ6/hbEwPJxCtRp06lPMQ6+UgWIB6rUBhl9Y3xMeaibYdnAa9R/5rKLUUo6hlO4OBPmHl9MtlycsgQs39RrlypFwHMkTbbBljnmKAdSrCQd/+8bGTHuD+yZW1PYr+U+PUMtWKOkkAnXEskmwn1kyPbvhk8O4lTrprptI/UYX/N3JtSiNeUptUB3F2aSZ+vo43vhzw6rSyxNZSjuwMNvsBt0vP5Yk8Y5Eb+Mjkdl0YbD3OfxB4EGy1WtTQmraSpM6fvGBvAwlaPkKIWQSSQWnaZZiN7CQD74f/F+b8vl3ak76qoXV4aiWNrDtJ7YXOX4vkuIVhRbKrlqjmVqoQZaSFDQBYgj2OBzopb4nv5CxsQOic+RaOXzTVMolQ+RAyPBKapbWoUxIgqbEbG++KfGuWTl61VfELuYZXZdJgbaV6CZE/rfBRm+Wjw7LvVFSCx0koWgLv825JIubbACLyPuz5ii7Sxp0m0mqTdd5AY9/r1lyihpVGMU32+S9l/iTmaWU01PNWVo8QwfKZInpNok4JuTOdzXpE1zFpDRv3EDc/wAYXHCtJdqctddbM41yACJ/eBbHRM9SoU6r/wBZ3SNClhpCkw50xcx9Dr1M7gjv/Zw41o8h1zhzR4tPTQYwP/IRYwbATvBJv+GFZxDLEBgSDLDTYz1sT3PT2x6fjwYOEGrUsEtqUTqEMbdOw6xg05donN8KqinRQ1aL6gwBlzF46khDAA3EDrj1PkbZvc4dUFCDPw75OWvm2FamdOiQADHQSTtP537YmN/k/JZ0vqp02pkSNTyBHqI39PX0xMVYTa/JZNkrbhjgVrCYBx7wu+eMpW+2I2pvCZQRDEQV3EfjP44IORuKvXovrJYI+hXPXygm/WGJE/4xQma8hSp4pS7XCOMSMfcYfOdWsuSrHLz4mmxG4EjUR6gT9DD2NC4AF8gdzfypVXM1MzTDstQ6joBY6oAEKJM+tvfALSVaOYWqyvqaqHIQAwNYJj1A79bx0wV/CarWTMVEd2ZGQkyxIUgi9zucbZynC3zU6zLH5bhCZ21RIv6jGUUDVkQ1Z+5WGI+JhtSenmKIaA9OoswRIIPocDvOGRGX4dUTLUwqfeVRsp+Y/wDOOHxAr1Vp06VE+GpEkqSvykAKCLj/AKx05W5gJyjnMNrNKJO+oGQNxe4P74rfIrE4z7r3EBSAGim4cvg1GspDiDa4JMA+94iLi3bE4jkc2+krR1z5QEvqIkgwCCdh9bsPgeVyOdzDr4L06ijWqhzoIFgwUWBBvB9DjK4znzlcyrl9fgvIUiJtFzJi0xtfvjP01p2IIlG12BA/knKVFz1Kg6a0rN4dVXEjReYi63vIjb0w+uE8Go5amKVFAiAzA7nrfFTIfZWZMwq0lrVVDXgPDAH3679caxxq4UrpIMkyG58fEx5c4mHxM+5zIJVXRUQOvY48BqWXRVAFNNlVRb8gMTEwDcFxw7yWwcfIxMTBwZU/0umFcKir4gIYqACZnrhL0uXMx/qBy4AJpv8ANqENHmFptII9r/jMTEfkY1Ov+Y3GxFxynhKNRWlUGoKoWbg2AEg7j88cBy1RFF6KpCvcmSWJ6EkkkxiYmKSin2IuzMjl7k98vmPFJXSFKyN2n0j6tjtx/kDLZtxUqBg0gnS0BomxEHe0xG3vMxMLGFFXUCEXN3FNxrNPQrtSZNLq0QGvHfUD2j2w3+UM/UrZOnUqfMRAP9wGxPviYmI/EGuQgQspsCaxOJiYmNISaf/Z"/>
          <p:cNvSpPr>
            <a:spLocks noChangeAspect="1" noChangeArrowheads="1"/>
          </p:cNvSpPr>
          <p:nvPr/>
        </p:nvSpPr>
        <p:spPr bwMode="auto">
          <a:xfrm>
            <a:off x="63500" y="-465138"/>
            <a:ext cx="981075" cy="9810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070445"/>
            <a:ext cx="2990598" cy="22429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1701" y="4942186"/>
            <a:ext cx="2104164" cy="13712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994" y="984598"/>
            <a:ext cx="3059149" cy="28154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0852" y="984598"/>
            <a:ext cx="1427245" cy="2348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24" y="417409"/>
            <a:ext cx="1466850" cy="310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2007" y="982252"/>
            <a:ext cx="2904782" cy="19530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13246" y="116841"/>
            <a:ext cx="3076483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r>
              <a:rPr lang="cs-CZ" sz="3200" b="1" dirty="0" smtClean="0"/>
              <a:t>Rozmnožování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91089" y="3060894"/>
            <a:ext cx="12266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hlízami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1593892" y="3338359"/>
            <a:ext cx="16193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odnožemi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819993" y="6343973"/>
            <a:ext cx="14318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cibulemi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91089" y="6313393"/>
            <a:ext cx="13324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semeny</a:t>
            </a:r>
            <a:endParaRPr lang="cs-CZ" sz="24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1811337" cy="253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1130" y="164153"/>
            <a:ext cx="8229600" cy="1143000"/>
          </a:xfrm>
        </p:spPr>
        <p:txBody>
          <a:bodyPr/>
          <a:lstStyle/>
          <a:p>
            <a:r>
              <a:rPr lang="cs-CZ" dirty="0" smtClean="0"/>
              <a:t>Rozmnožování výtrusy</a:t>
            </a:r>
            <a:endParaRPr lang="cs-CZ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262192"/>
            <a:ext cx="2988840" cy="3356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6353" y="4077072"/>
            <a:ext cx="3538529" cy="2572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6353" y="1094727"/>
            <a:ext cx="3529879" cy="2659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50472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161" y="752812"/>
            <a:ext cx="3105150" cy="5514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51620" y="5744567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řízkováním</a:t>
            </a:r>
            <a:endParaRPr lang="cs-CZ" sz="2800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269777"/>
            <a:ext cx="4194043" cy="31455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170401" y="5445224"/>
            <a:ext cx="22413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roubováním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391343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sah 2"/>
          <p:cNvSpPr>
            <a:spLocks noGrp="1"/>
          </p:cNvSpPr>
          <p:nvPr>
            <p:ph idx="1"/>
          </p:nvPr>
        </p:nvSpPr>
        <p:spPr>
          <a:xfrm>
            <a:off x="411110" y="620688"/>
            <a:ext cx="8337353" cy="5760640"/>
          </a:xfrm>
        </p:spPr>
        <p:txBody>
          <a:bodyPr/>
          <a:lstStyle/>
          <a:p>
            <a:r>
              <a:rPr lang="cs-CZ" sz="4000" u="sng" dirty="0" smtClean="0">
                <a:solidFill>
                  <a:srgbClr val="C00000"/>
                </a:solidFill>
                <a:latin typeface="Baskerville Old Face"/>
              </a:rPr>
              <a:t>Pohyb rostlin 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Za sluncem </a:t>
            </a:r>
          </a:p>
          <a:p>
            <a:r>
              <a:rPr lang="cs-CZ" dirty="0" smtClean="0"/>
              <a:t>Na noc se otvírá a zavírá květ </a:t>
            </a:r>
          </a:p>
          <a:p>
            <a:endParaRPr lang="cs-CZ" dirty="0" smtClean="0"/>
          </a:p>
        </p:txBody>
      </p:sp>
      <p:sp>
        <p:nvSpPr>
          <p:cNvPr id="4" name="Prstenec 3"/>
          <p:cNvSpPr/>
          <p:nvPr/>
        </p:nvSpPr>
        <p:spPr>
          <a:xfrm>
            <a:off x="473342" y="974826"/>
            <a:ext cx="210226" cy="45719"/>
          </a:xfrm>
          <a:prstGeom prst="donu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pic>
        <p:nvPicPr>
          <p:cNvPr id="22531" name="Picture 2" descr="http://t2.gstatic.com/images?q=tbn:ANd9GcRej8_YZUZM0OpQYTTxhdHymAzJbJgC7WOejWUU0K_7ztP2_NXS0g4OEVLnU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1268760"/>
            <a:ext cx="2088232" cy="2209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4" descr="Soubor: GeraniumFlowerUnfurl2small.gif">
            <a:hlinkClick r:id="rId3"/>
          </p:cNvPr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44588" y="3861049"/>
            <a:ext cx="2983796" cy="22378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6" descr="Obrazek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3861049"/>
            <a:ext cx="3096343" cy="22638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403330" y="476672"/>
            <a:ext cx="8229600" cy="1143000"/>
          </a:xfrm>
        </p:spPr>
        <p:txBody>
          <a:bodyPr/>
          <a:lstStyle/>
          <a:p>
            <a:r>
              <a:rPr lang="cs-CZ" b="1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Růst rostlin </a:t>
            </a:r>
            <a:br>
              <a:rPr lang="cs-CZ" b="1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</a:br>
            <a:endParaRPr lang="cs-CZ" b="1" spc="50" dirty="0" smtClean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352928" cy="5272262"/>
          </a:xfrm>
        </p:spPr>
        <p:txBody>
          <a:bodyPr/>
          <a:lstStyle/>
          <a:p>
            <a:r>
              <a:rPr lang="cs-CZ" dirty="0" smtClean="0"/>
              <a:t>Rostliny se mění po celou dobu života </a:t>
            </a:r>
          </a:p>
          <a:p>
            <a:r>
              <a:rPr lang="cs-CZ" dirty="0" smtClean="0"/>
              <a:t>Potřebují k tomu vodu, vzduch, živiny a světlo a teplo </a:t>
            </a:r>
          </a:p>
          <a:p>
            <a:endParaRPr lang="cs-CZ" dirty="0" smtClean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415" y="3262861"/>
            <a:ext cx="7261431" cy="3278161"/>
          </a:xfrm>
          <a:prstGeom prst="rect">
            <a:avLst/>
          </a:prstGeom>
          <a:solidFill>
            <a:srgbClr val="FFFFFF">
              <a:shade val="85000"/>
            </a:srgbClr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476672"/>
            <a:ext cx="8507288" cy="5649491"/>
          </a:xfrm>
        </p:spPr>
        <p:txBody>
          <a:bodyPr/>
          <a:lstStyle/>
          <a:p>
            <a:r>
              <a:rPr lang="cs-CZ" dirty="0" smtClean="0"/>
              <a:t>Jak se mohou rozmnožovat rostliny?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40768"/>
            <a:ext cx="2170860" cy="1626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485" y="3116484"/>
            <a:ext cx="1818382" cy="16693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4444" y="2964090"/>
            <a:ext cx="2369403" cy="15450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2819" y="1340768"/>
            <a:ext cx="2424407" cy="16264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238864"/>
            <a:ext cx="1656184" cy="3054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5761" y="4509121"/>
            <a:ext cx="2467386" cy="18510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3343" y="4869160"/>
            <a:ext cx="2218952" cy="1609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963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Co všechno potřebují rostliny pro život?</a:t>
            </a:r>
          </a:p>
          <a:p>
            <a:r>
              <a:rPr lang="cs-CZ" dirty="0" smtClean="0"/>
              <a:t>Mohou se rostliny pohybovat?</a:t>
            </a:r>
          </a:p>
          <a:p>
            <a:r>
              <a:rPr lang="cs-CZ" dirty="0" smtClean="0"/>
              <a:t>Jak se vyživují rostliny? </a:t>
            </a:r>
          </a:p>
          <a:p>
            <a:r>
              <a:rPr lang="cs-CZ" dirty="0" smtClean="0"/>
              <a:t>Jak dýchají rostliny?</a:t>
            </a:r>
          </a:p>
        </p:txBody>
      </p:sp>
    </p:spTree>
    <p:extLst>
      <p:ext uri="{BB962C8B-B14F-4D97-AF65-F5344CB8AC3E}">
        <p14:creationId xmlns:p14="http://schemas.microsoft.com/office/powerpoint/2010/main" val="96804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5818" y="257877"/>
            <a:ext cx="9058181" cy="6600123"/>
          </a:xfrm>
        </p:spPr>
        <p:txBody>
          <a:bodyPr/>
          <a:lstStyle/>
          <a:p>
            <a:r>
              <a:rPr lang="cs-CZ" dirty="0" smtClean="0"/>
              <a:t>Použitá literatura:</a:t>
            </a:r>
          </a:p>
          <a:p>
            <a:r>
              <a:rPr lang="cs-CZ" sz="1800" dirty="0" smtClean="0"/>
              <a:t>Přírodověda 4 učebnice pro 4.ročník základní školy (Nová škola)</a:t>
            </a:r>
          </a:p>
          <a:p>
            <a:endParaRPr lang="cs-CZ" dirty="0"/>
          </a:p>
        </p:txBody>
      </p:sp>
      <p:sp>
        <p:nvSpPr>
          <p:cNvPr id="2" name="Obdélník 1">
            <a:hlinkClick r:id="rId2" action="ppaction://hlinkpres?slideindex=1&amp;slidetitle=Prezentace aplikace PowerPoint"/>
          </p:cNvPr>
          <p:cNvSpPr/>
          <p:nvPr/>
        </p:nvSpPr>
        <p:spPr>
          <a:xfrm>
            <a:off x="467544" y="1142433"/>
            <a:ext cx="849694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3" action="ppaction://hlinkpres?slideindex=2&amp;slidetitle=ZÁKLADNÍ SPOLEČNÉ ZNAKY ROSTLIN"/>
              </a:rPr>
              <a:t>http://t1.gstatic.com/images?q=tbn:ANd9GcQB1-NRCB9Ynfxpi3Xx0JkU2xbw8McfCg014B24YbC0OFKd120_</a:t>
            </a:r>
            <a:endParaRPr lang="cs-CZ" sz="1400" dirty="0"/>
          </a:p>
        </p:txBody>
      </p:sp>
      <p:sp>
        <p:nvSpPr>
          <p:cNvPr id="4" name="Obdélník 3">
            <a:hlinkClick r:id="rId4" action="ppaction://hlinkpres?slideindex=1&amp;slidetitle="/>
          </p:cNvPr>
          <p:cNvSpPr/>
          <p:nvPr/>
        </p:nvSpPr>
        <p:spPr>
          <a:xfrm>
            <a:off x="467544" y="1665653"/>
            <a:ext cx="8191083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hlinkClick r:id="rId5" action="ppaction://hlinkpres?slideindex=4&amp;slidetitle= ROSTLINY POTŘEBUJÍ PRO ŽIVOT"/>
              </a:rPr>
              <a:t>http://bushcraft.cz/wp-content/uploads/2011/05/Kumulus.jpg</a:t>
            </a:r>
            <a:endParaRPr lang="cs-CZ" sz="1400" dirty="0"/>
          </a:p>
        </p:txBody>
      </p:sp>
      <p:sp>
        <p:nvSpPr>
          <p:cNvPr id="6" name="Obdélník 5">
            <a:hlinkClick r:id="rId4" action="ppaction://hlinkpres?slideindex=1&amp;slidetitle="/>
          </p:cNvPr>
          <p:cNvSpPr/>
          <p:nvPr/>
        </p:nvSpPr>
        <p:spPr>
          <a:xfrm>
            <a:off x="488208" y="1973430"/>
            <a:ext cx="665584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5" action="ppaction://hlinkpres?slideindex=4&amp;slidetitle= ROSTLINY POTŘEBUJÍ PRO ŽIVOT"/>
              </a:rPr>
              <a:t>http://</a:t>
            </a:r>
            <a:r>
              <a:rPr lang="cs-CZ" sz="1400" dirty="0" smtClean="0">
                <a:hlinkClick r:id="rId5" action="ppaction://hlinkpres?slideindex=4&amp;slidetitle= ROSTLINY POTŘEBUJÍ PRO ŽIVOT"/>
              </a:rPr>
              <a:t>vtm.e15.cz/files/imagecache/dust_filerenderer_big/upload/aktuality/sklenice_vody_jpg_4c187d9f5a.jpg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488208" y="2835250"/>
            <a:ext cx="822025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6"/>
              </a:rPr>
              <a:t>http://t3.gstatic.com/images?q=tbn:ANd9GcSTOvuExBpZD625E5VbF_2Jm0lWG5ZqoKWxVTSAtmvh5pc_g6vI</a:t>
            </a:r>
            <a:endParaRPr lang="cs-CZ" sz="1400" dirty="0"/>
          </a:p>
        </p:txBody>
      </p:sp>
      <p:sp>
        <p:nvSpPr>
          <p:cNvPr id="9" name="Obdélník 8"/>
          <p:cNvSpPr/>
          <p:nvPr/>
        </p:nvSpPr>
        <p:spPr>
          <a:xfrm>
            <a:off x="467544" y="3358470"/>
            <a:ext cx="778159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7" action="ppaction://hlinkpres?slideindex=8&amp;slidetitle=Prezentace aplikace PowerPoint"/>
              </a:rPr>
              <a:t>http://t2.gstatic.com/images?q=tbn:ANd9GcQojDYl6tVna2Ush4rEoJ_gEt_N3wUmeYJ5J8GwNyCcnd_9KmPT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521153" y="2451129"/>
            <a:ext cx="756084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5" action="ppaction://hlinkpres?slideindex=4&amp;slidetitle= ROSTLINY POTŘEBUJÍ PRO ŽIVOT"/>
              </a:rPr>
              <a:t>http://www.prirodovedci.cz/storage/images/800x600/612.png</a:t>
            </a:r>
            <a:endParaRPr lang="cs-CZ" sz="1400" dirty="0"/>
          </a:p>
        </p:txBody>
      </p:sp>
      <p:sp>
        <p:nvSpPr>
          <p:cNvPr id="10" name="Obdélník 9"/>
          <p:cNvSpPr/>
          <p:nvPr/>
        </p:nvSpPr>
        <p:spPr>
          <a:xfrm>
            <a:off x="424116" y="3881690"/>
            <a:ext cx="834843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8" action="ppaction://hlinkpres?slideindex=11&amp;slidetitle=Prezentace aplikace PowerPoint"/>
              </a:rPr>
              <a:t>http://t0.gstatic.com/images?q=tbn:ANd9GcRKNssezwqn1rv-8Exc9NwTZCXkwK4UeovuC56weukja-MiEsqY</a:t>
            </a:r>
            <a:endParaRPr lang="cs-CZ" sz="1400" dirty="0"/>
          </a:p>
        </p:txBody>
      </p:sp>
      <p:sp>
        <p:nvSpPr>
          <p:cNvPr id="11" name="Obdélník 10"/>
          <p:cNvSpPr/>
          <p:nvPr/>
        </p:nvSpPr>
        <p:spPr>
          <a:xfrm>
            <a:off x="450165" y="4906864"/>
            <a:ext cx="9279691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9"/>
              </a:rPr>
              <a:t>http://www.danalunakova.cz/img/picture/1102/roubovani.jpg</a:t>
            </a:r>
            <a:endParaRPr lang="cs-CZ" sz="1400" dirty="0"/>
          </a:p>
        </p:txBody>
      </p:sp>
      <p:sp>
        <p:nvSpPr>
          <p:cNvPr id="12" name="Obdélník 11"/>
          <p:cNvSpPr/>
          <p:nvPr/>
        </p:nvSpPr>
        <p:spPr>
          <a:xfrm>
            <a:off x="410406" y="4404910"/>
            <a:ext cx="799288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10"/>
              </a:rPr>
              <a:t>http://t0.gstatic.com/images?q=tbn:ANd9GcQzDQ-EnN_npMy52Dun2bJgegrjpORKvZ_AFNrJmMZeZyaBrAoJ5w</a:t>
            </a:r>
            <a:endParaRPr lang="cs-CZ" sz="1400" dirty="0"/>
          </a:p>
        </p:txBody>
      </p:sp>
      <p:sp>
        <p:nvSpPr>
          <p:cNvPr id="13" name="Obdélník 12"/>
          <p:cNvSpPr/>
          <p:nvPr/>
        </p:nvSpPr>
        <p:spPr>
          <a:xfrm>
            <a:off x="432987" y="5239268"/>
            <a:ext cx="778576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11" action="ppaction://hlinkpres?slideindex=10&amp;slidetitle=Rozmnožování výtrusy"/>
              </a:rPr>
              <a:t>http://www.studentpoint.cz/files/literatura/netopilova/mech.jpg</a:t>
            </a:r>
            <a:endParaRPr lang="cs-CZ" sz="1400" dirty="0"/>
          </a:p>
        </p:txBody>
      </p:sp>
      <p:sp>
        <p:nvSpPr>
          <p:cNvPr id="14" name="Obdélník 13"/>
          <p:cNvSpPr/>
          <p:nvPr/>
        </p:nvSpPr>
        <p:spPr>
          <a:xfrm>
            <a:off x="395536" y="5579610"/>
            <a:ext cx="72008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12" action="ppaction://hlinkpres?slideindex=12&amp;slidetitle=Snímek 12"/>
              </a:rPr>
              <a:t>http://www.ludmilka.estranky.cz/img/picture/62/Slune%C4%8Dnice-ot%C3%A1%C4%8Dej%C3%ADc%C3%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001408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31301" y="404664"/>
            <a:ext cx="667848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2" action="ppaction://hlinkpres?slideindex=9&amp;slidetitle=Prezentace aplikace PowerPoint"/>
              </a:rPr>
              <a:t>http://t1.gstatic.com/images?q=tbn:ANd9GcRQqxUi3sUBGGHGEYvciVs96cHAtTfgyfO0jtJ2mQAywK6CZp-MjQ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305252" y="927884"/>
            <a:ext cx="868784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2" action="ppaction://hlinkpres?slideindex=9&amp;slidetitle=Prezentace aplikace PowerPoint"/>
              </a:rPr>
              <a:t>http://t0.gstatic.com/images?q=tbn:ANd9GcR7HEC0lVOsTeqbzJFG7c_AfdgRRBb7MnwWXF5IqbZzeSCmMJ3P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338675" y="1451523"/>
            <a:ext cx="666374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2" action="ppaction://hlinkpres?slideindex=9&amp;slidetitle=Prezentace aplikace PowerPoint"/>
              </a:rPr>
              <a:t>http://t0.gstatic.com/images?q=tbn:ANd9GcTW8BI_T4IGjOylRL-AkARbXmYvUH-jtZ61LThBlHo8Ac5sozj-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338675" y="2563467"/>
            <a:ext cx="802838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3" action="ppaction://hlinkpres?slideindex=13&amp;slidetitle=Růst rostlin"/>
              </a:rPr>
              <a:t>http://t2.gstatic.com/images?q=tbn:ANd9GcQCvf7O_A5md1LoGtTXj4GaW4hn0XSXk_-rsNScYtMHk6v34lWY</a:t>
            </a:r>
            <a:endParaRPr lang="cs-CZ" sz="1400" dirty="0"/>
          </a:p>
        </p:txBody>
      </p:sp>
      <p:sp>
        <p:nvSpPr>
          <p:cNvPr id="10" name="Obdélník 9">
            <a:hlinkClick r:id="rId2" action="ppaction://hlinkpres?slideindex=9&amp;slidetitle=Prezentace aplikace PowerPoint"/>
          </p:cNvPr>
          <p:cNvSpPr/>
          <p:nvPr/>
        </p:nvSpPr>
        <p:spPr>
          <a:xfrm>
            <a:off x="338675" y="2016809"/>
            <a:ext cx="831641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http://upload.wikimedia.org/wikipedia/commons/thumb/a/a0/Potato_sprouts.jpg/800px-Potato_sprouts.jpg</a:t>
            </a:r>
          </a:p>
        </p:txBody>
      </p:sp>
      <p:sp>
        <p:nvSpPr>
          <p:cNvPr id="12" name="Obdélník 11">
            <a:hlinkClick r:id="rId2" action="ppaction://hlinkpres?slideindex=9&amp;slidetitle=Prezentace aplikace PowerPoint"/>
          </p:cNvPr>
          <p:cNvSpPr/>
          <p:nvPr/>
        </p:nvSpPr>
        <p:spPr>
          <a:xfrm>
            <a:off x="364186" y="3212976"/>
            <a:ext cx="665337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http://t1.gstatic.com/images?q=tbn:ANd9GcR-83to9wj-vd8qUvQ4Q82vq2owcS-79ySsQir2HofVmUa3LKUs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21426" y="3748812"/>
            <a:ext cx="662473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hlinkClick r:id="rId4" action="ppaction://hlinkpres?slideindex=10&amp;slidetitle=Rozmnožování výtrusy"/>
              </a:rPr>
              <a:t>http://t1.gstatic.com/</a:t>
            </a:r>
            <a:r>
              <a:rPr lang="cs-CZ" sz="1400" dirty="0" err="1" smtClean="0">
                <a:hlinkClick r:id="rId4" action="ppaction://hlinkpres?slideindex=10&amp;slidetitle=Rozmnožování výtrusy"/>
              </a:rPr>
              <a:t>images</a:t>
            </a:r>
            <a:r>
              <a:rPr lang="cs-CZ" sz="1400" dirty="0" smtClean="0">
                <a:hlinkClick r:id="rId4" action="ppaction://hlinkpres?slideindex=10&amp;slidetitle=Rozmnožování výtrusy"/>
              </a:rPr>
              <a:t>?q=</a:t>
            </a:r>
            <a:r>
              <a:rPr lang="cs-CZ" sz="1400" dirty="0" err="1" smtClean="0">
                <a:hlinkClick r:id="rId4" action="ppaction://hlinkpres?slideindex=10&amp;slidetitle=Rozmnožování výtrusy"/>
              </a:rPr>
              <a:t>tbn</a:t>
            </a:r>
            <a:r>
              <a:rPr lang="cs-CZ" sz="1400" dirty="0" smtClean="0">
                <a:hlinkClick r:id="rId4" action="ppaction://hlinkpres?slideindex=10&amp;slidetitle=Rozmnožování výtrusy"/>
              </a:rPr>
              <a:t>:ANd9GcTcmP3pOL7LLxTyGa8W8sBSVt1nsouCyM18CAAthzPfMqpPzChb1g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618416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Obchodní zápisník</Template>
  <TotalTime>1234</TotalTime>
  <Words>210</Words>
  <Application>Microsoft Office PowerPoint</Application>
  <PresentationFormat>Předvádění na obrazovce (4:3)</PresentationFormat>
  <Paragraphs>82</Paragraphs>
  <Slides>18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Motiv sady Office</vt:lpstr>
      <vt:lpstr>Prezentace</vt:lpstr>
      <vt:lpstr>Prezentace aplikace PowerPoint</vt:lpstr>
      <vt:lpstr>Prezentace aplikace PowerPoint</vt:lpstr>
      <vt:lpstr>ZÁKLADNÍ SPOLEČNÉ ZNAKY ROSTLIN</vt:lpstr>
      <vt:lpstr>                     Najdi rostliny </vt:lpstr>
      <vt:lpstr> ROSTLINY POTŘEBUJÍ PRO ŽIVOT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Rozmnožování výtrusy</vt:lpstr>
      <vt:lpstr>Prezentace aplikace PowerPoint</vt:lpstr>
      <vt:lpstr>Prezentace aplikace PowerPoint</vt:lpstr>
      <vt:lpstr>Růst rostlin 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Podtrhni modrou barvou neživé přírodniny a zelenou barvou živé přírodniny  </dc:title>
  <dc:creator>Polanská Marie</dc:creator>
  <cp:lastModifiedBy>Ucebna 102</cp:lastModifiedBy>
  <cp:revision>106</cp:revision>
  <dcterms:created xsi:type="dcterms:W3CDTF">2012-03-22T16:56:01Z</dcterms:created>
  <dcterms:modified xsi:type="dcterms:W3CDTF">2013-05-10T18:46:55Z</dcterms:modified>
</cp:coreProperties>
</file>