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4CE1FE7-8C18-4F76-B500-35CC867D22CB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C9773DF-840A-44DC-BA11-CA4C57C82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6632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851920" y="260648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6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VY_32_INOVACE_ NJ.7.B.09_mein_freunde_charakteristika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Datum : 9. 12. 2011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Ročník : sedmý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Název: </a:t>
            </a:r>
            <a:r>
              <a:rPr lang="cs-CZ" sz="1600" b="1" dirty="0" err="1" smtClean="0">
                <a:solidFill>
                  <a:schemeClr val="tx2">
                    <a:lumMod val="75000"/>
                  </a:schemeClr>
                </a:solidFill>
              </a:rPr>
              <a:t>Meine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600" b="1" dirty="0" err="1" smtClean="0">
                <a:solidFill>
                  <a:schemeClr val="tx2">
                    <a:lumMod val="75000"/>
                  </a:schemeClr>
                </a:solidFill>
              </a:rPr>
              <a:t>Freunde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 - charakteristika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600" b="1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085184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Obdélník 6"/>
          <p:cNvSpPr/>
          <p:nvPr/>
        </p:nvSpPr>
        <p:spPr>
          <a:xfrm>
            <a:off x="395536" y="393305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/>
              <a:t>Anotace : Německý jazyk pro 7. ročník</a:t>
            </a:r>
          </a:p>
          <a:p>
            <a:r>
              <a:rPr lang="cs-CZ" b="1" dirty="0" smtClean="0"/>
              <a:t>Moji kamarádi –charakteristika. Podklady pro komunikaci.</a:t>
            </a:r>
          </a:p>
          <a:p>
            <a:endParaRPr lang="cs-CZ" b="1" dirty="0" smtClean="0"/>
          </a:p>
          <a:p>
            <a:endParaRPr lang="cs-CZ" b="1" dirty="0" smtClean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etr\AppData\Local\Microsoft\Windows\Temporary Internet Files\Content.IE5\SESCCV71\MP900439319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84784"/>
            <a:ext cx="5143500" cy="452596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619672" y="548680"/>
            <a:ext cx="41656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Wie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ist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Petr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und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wie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sind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seine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Freunde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? 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Jaký je Petr a jací jsou jeho kamarádi? 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307725" y="4653136"/>
            <a:ext cx="10374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dick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03456" y="1484784"/>
            <a:ext cx="160710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energisch</a:t>
            </a:r>
            <a:endParaRPr lang="cs-CZ" sz="28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1556792"/>
            <a:ext cx="20065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sympatisch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29497" y="5805264"/>
            <a:ext cx="101021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2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klein</a:t>
            </a:r>
            <a:endParaRPr lang="cs-CZ" sz="32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60232" y="2132856"/>
            <a:ext cx="183095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sportlich</a:t>
            </a:r>
            <a:endParaRPr lang="cs-CZ" sz="2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86761" y="3068960"/>
            <a:ext cx="8887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nett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797924" y="6021288"/>
            <a:ext cx="319029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Schreibt</a:t>
            </a:r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immer</a:t>
            </a:r>
            <a:r>
              <a:rPr lang="cs-CZ" sz="2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etwas</a:t>
            </a:r>
            <a:endParaRPr lang="cs-CZ" sz="2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988139" y="5013176"/>
            <a:ext cx="106471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ruhig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26462" y="4869160"/>
            <a:ext cx="99738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dirty="0" err="1" smtClean="0">
                <a:ln w="10160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</a:rPr>
              <a:t>jung</a:t>
            </a:r>
            <a:endParaRPr lang="cs-CZ" sz="3600" b="0" cap="none" spc="0" dirty="0">
              <a:ln w="10160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79512" y="3068960"/>
            <a:ext cx="172919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Lacht</a:t>
            </a:r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gern</a:t>
            </a:r>
            <a:endParaRPr lang="cs-CZ" sz="28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3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</a:rPr>
              <a:t>Richtig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?          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</a:rPr>
              <a:t>Falsch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?</a:t>
            </a:r>
            <a:endParaRPr lang="cs-CZ" sz="2800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None/>
            </a:pP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Oma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macht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gern</a:t>
            </a:r>
            <a:r>
              <a:rPr lang="cs-CZ" sz="2800" b="1" dirty="0" smtClean="0"/>
              <a:t>? </a:t>
            </a:r>
            <a:endParaRPr lang="cs-CZ" sz="2800" b="1" dirty="0"/>
          </a:p>
        </p:txBody>
      </p:sp>
      <p:pic>
        <p:nvPicPr>
          <p:cNvPr id="2052" name="Picture 4" descr="C:\Users\Petr\AppData\Local\Microsoft\Windows\Temporary Internet Files\Content.IE5\LJ4N7TO5\MP9004225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628800"/>
            <a:ext cx="2952328" cy="442633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5576" y="2780928"/>
            <a:ext cx="1789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Oma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dick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3501008"/>
            <a:ext cx="2494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Oma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schlank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43608" y="4437112"/>
            <a:ext cx="2603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Oma</a:t>
            </a:r>
            <a:r>
              <a:rPr lang="cs-CZ" b="1" dirty="0" smtClean="0"/>
              <a:t> </a:t>
            </a:r>
            <a:r>
              <a:rPr lang="cs-CZ" b="1" dirty="0" err="1" smtClean="0"/>
              <a:t>lacht</a:t>
            </a:r>
            <a:r>
              <a:rPr lang="cs-CZ" b="1" dirty="0" smtClean="0"/>
              <a:t> </a:t>
            </a:r>
            <a:r>
              <a:rPr lang="cs-CZ" b="1" dirty="0" err="1" smtClean="0"/>
              <a:t>nicht</a:t>
            </a:r>
            <a:r>
              <a:rPr lang="cs-CZ" b="1" dirty="0" smtClean="0"/>
              <a:t> </a:t>
            </a:r>
            <a:r>
              <a:rPr lang="cs-CZ" b="1" dirty="0" err="1" smtClean="0"/>
              <a:t>gern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99792" y="5445224"/>
            <a:ext cx="2593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Oma</a:t>
            </a:r>
            <a:r>
              <a:rPr lang="cs-CZ" b="1" dirty="0" smtClean="0"/>
              <a:t>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sympathisch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Richtig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?   </a:t>
            </a:r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Falsch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? 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Und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ist</a:t>
            </a:r>
            <a:r>
              <a:rPr lang="cs-CZ" sz="3200" b="1" dirty="0" smtClean="0"/>
              <a:t> Petra ? </a:t>
            </a:r>
            <a:r>
              <a:rPr lang="cs-CZ" sz="3200" b="1" dirty="0" err="1" smtClean="0"/>
              <a:t>Was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macht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gern</a:t>
            </a:r>
            <a:r>
              <a:rPr lang="cs-CZ" sz="3200" b="1" dirty="0" smtClean="0"/>
              <a:t> ?</a:t>
            </a:r>
            <a:endParaRPr lang="cs-CZ" sz="3200" b="1" dirty="0"/>
          </a:p>
        </p:txBody>
      </p:sp>
      <p:pic>
        <p:nvPicPr>
          <p:cNvPr id="3076" name="Picture 4" descr="C:\Users\Petr\AppData\Local\Microsoft\Windows\Temporary Internet Files\Content.IE5\SESCCV71\MP9004394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420888"/>
            <a:ext cx="4928592" cy="329042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99592" y="3212976"/>
            <a:ext cx="1330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Petra </a:t>
            </a:r>
            <a:r>
              <a:rPr lang="cs-CZ" b="1" dirty="0" err="1" smtClean="0"/>
              <a:t>ist</a:t>
            </a:r>
            <a:r>
              <a:rPr lang="cs-CZ" b="1" dirty="0" smtClean="0"/>
              <a:t> alt.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4077072"/>
            <a:ext cx="1495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Petra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jung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4941168"/>
            <a:ext cx="277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Petra </a:t>
            </a:r>
            <a:r>
              <a:rPr lang="cs-CZ" b="1" dirty="0" err="1" smtClean="0"/>
              <a:t>mag</a:t>
            </a:r>
            <a:r>
              <a:rPr lang="cs-CZ" b="1" dirty="0" smtClean="0"/>
              <a:t> </a:t>
            </a:r>
            <a:r>
              <a:rPr lang="cs-CZ" b="1" dirty="0" err="1" smtClean="0"/>
              <a:t>Computerspiele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2708920"/>
            <a:ext cx="1466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Petra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dick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5877272"/>
            <a:ext cx="1795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Petra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schlank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3645024"/>
            <a:ext cx="1574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Petra </a:t>
            </a:r>
            <a:r>
              <a:rPr lang="cs-CZ" b="1" dirty="0" err="1" smtClean="0"/>
              <a:t>ist</a:t>
            </a:r>
            <a:r>
              <a:rPr lang="cs-CZ" b="1" dirty="0" smtClean="0"/>
              <a:t> </a:t>
            </a:r>
            <a:r>
              <a:rPr lang="cs-CZ" b="1" dirty="0" err="1" smtClean="0"/>
              <a:t>ruhig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4581128"/>
            <a:ext cx="1963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Petra </a:t>
            </a:r>
            <a:r>
              <a:rPr lang="cs-CZ" b="1" dirty="0" err="1" smtClean="0"/>
              <a:t>schimpft</a:t>
            </a:r>
            <a:r>
              <a:rPr lang="cs-CZ" b="1" dirty="0" smtClean="0"/>
              <a:t> </a:t>
            </a:r>
            <a:r>
              <a:rPr lang="cs-CZ" b="1" dirty="0" err="1" smtClean="0"/>
              <a:t>oft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David.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?</a:t>
            </a:r>
          </a:p>
          <a:p>
            <a:pPr>
              <a:buNone/>
            </a:pPr>
            <a:r>
              <a:rPr lang="cs-CZ" sz="2800" b="1" dirty="0"/>
              <a:t>	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mag</a:t>
            </a:r>
            <a:r>
              <a:rPr lang="cs-CZ" sz="2800" b="1" dirty="0" smtClean="0"/>
              <a:t> </a:t>
            </a:r>
            <a:r>
              <a:rPr lang="cs-CZ" sz="2800" b="1" dirty="0" err="1"/>
              <a:t>e</a:t>
            </a:r>
            <a:r>
              <a:rPr lang="cs-CZ" sz="2800" b="1" dirty="0" err="1" smtClean="0"/>
              <a:t>r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spielt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gern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Zkus charakterizovat následující osoby.</a:t>
            </a:r>
            <a:endParaRPr lang="cs-CZ" sz="2800" b="1" dirty="0"/>
          </a:p>
        </p:txBody>
      </p:sp>
      <p:pic>
        <p:nvPicPr>
          <p:cNvPr id="4100" name="Picture 4" descr="C:\Users\Petr\AppData\Local\Microsoft\Windows\Temporary Internet Files\Content.IE5\3UEH8UWI\MC90043459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844824"/>
            <a:ext cx="1336675" cy="1838325"/>
          </a:xfrm>
          <a:prstGeom prst="rect">
            <a:avLst/>
          </a:prstGeom>
          <a:noFill/>
        </p:spPr>
      </p:pic>
      <p:pic>
        <p:nvPicPr>
          <p:cNvPr id="4101" name="Picture 5" descr="C:\Users\Petr\AppData\Local\Microsoft\Windows\Temporary Internet Files\Content.IE5\SESCCV71\MC9004151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284984"/>
            <a:ext cx="3371651" cy="280051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499992" y="4509120"/>
            <a:ext cx="439735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Monika.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</a:p>
          <a:p>
            <a:r>
              <a:rPr lang="cs-CZ" sz="2800" b="1" dirty="0" err="1"/>
              <a:t>s</a:t>
            </a:r>
            <a:r>
              <a:rPr lang="cs-CZ" sz="2800" b="1" dirty="0" err="1" smtClean="0"/>
              <a:t>ie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</a:p>
          <a:p>
            <a:r>
              <a:rPr lang="cs-CZ" sz="2800" b="1" dirty="0" err="1"/>
              <a:t>s</a:t>
            </a:r>
            <a:r>
              <a:rPr lang="cs-CZ" sz="2800" b="1" dirty="0" err="1" smtClean="0"/>
              <a:t>pielt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gern</a:t>
            </a:r>
            <a:r>
              <a:rPr lang="cs-CZ" sz="2800" b="1" dirty="0" smtClean="0"/>
              <a:t> ? </a:t>
            </a:r>
            <a:endParaRPr lang="cs-CZ" sz="28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Das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Eva.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dick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Spielt</a:t>
            </a:r>
            <a:r>
              <a:rPr lang="cs-CZ" sz="2800" b="1" dirty="0" smtClean="0"/>
              <a:t> </a:t>
            </a:r>
          </a:p>
          <a:p>
            <a:pPr>
              <a:buNone/>
            </a:pPr>
            <a:r>
              <a:rPr lang="cs-CZ" sz="2800" b="1" dirty="0"/>
              <a:t>	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Handball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</a:p>
          <a:p>
            <a:pPr>
              <a:buNone/>
            </a:pPr>
            <a:r>
              <a:rPr lang="cs-CZ" sz="2800" b="1" dirty="0"/>
              <a:t>	</a:t>
            </a:r>
            <a:r>
              <a:rPr lang="cs-CZ" sz="2800" b="1" dirty="0" err="1" smtClean="0"/>
              <a:t>spielt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gern</a:t>
            </a:r>
            <a:r>
              <a:rPr lang="cs-CZ" sz="2800" b="1" dirty="0" smtClean="0"/>
              <a:t>?</a:t>
            </a:r>
          </a:p>
          <a:p>
            <a:pPr>
              <a:buNone/>
            </a:pPr>
            <a:endParaRPr lang="cs-CZ" sz="2800" b="1" dirty="0"/>
          </a:p>
          <a:p>
            <a:pPr>
              <a:buNone/>
            </a:pPr>
            <a:endParaRPr lang="cs-CZ" sz="2800" b="1" dirty="0" smtClean="0"/>
          </a:p>
          <a:p>
            <a:r>
              <a:rPr lang="cs-CZ" sz="2800" b="1" dirty="0" err="1" smtClean="0"/>
              <a:t>Und</a:t>
            </a:r>
            <a:r>
              <a:rPr lang="cs-CZ" sz="2800" b="1" dirty="0" smtClean="0"/>
              <a:t> Robert ?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mag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/>
              <a:t>	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/>
              <a:t>	</a:t>
            </a:r>
            <a:r>
              <a:rPr lang="cs-CZ" sz="2800" b="1" dirty="0" err="1" smtClean="0"/>
              <a:t>unsympathisch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</a:p>
          <a:p>
            <a:pPr>
              <a:buNone/>
            </a:pPr>
            <a:r>
              <a:rPr lang="cs-CZ" sz="2800" b="1" dirty="0" smtClean="0"/>
              <a:t>	</a:t>
            </a:r>
            <a:r>
              <a:rPr lang="cs-CZ" sz="2800" b="1" dirty="0" err="1" smtClean="0"/>
              <a:t>spielt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liebsten</a:t>
            </a:r>
            <a:r>
              <a:rPr lang="cs-CZ" sz="2800" b="1" dirty="0" smtClean="0"/>
              <a:t> ?   </a:t>
            </a:r>
            <a:endParaRPr lang="cs-CZ" sz="2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?</a:t>
            </a:r>
            <a:endParaRPr lang="cs-CZ" sz="2800" b="1" dirty="0"/>
          </a:p>
        </p:txBody>
      </p:sp>
      <p:pic>
        <p:nvPicPr>
          <p:cNvPr id="5122" name="Picture 2" descr="C:\Users\Petr\AppData\Local\Microsoft\Windows\Temporary Internet Files\Content.IE5\B4TPSHPW\MC9003472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1484784"/>
            <a:ext cx="1592885" cy="1816913"/>
          </a:xfrm>
          <a:prstGeom prst="rect">
            <a:avLst/>
          </a:prstGeom>
          <a:noFill/>
        </p:spPr>
      </p:pic>
      <p:pic>
        <p:nvPicPr>
          <p:cNvPr id="5134" name="Picture 14" descr="C:\Users\Petr\AppData\Local\Microsoft\Windows\Temporary Internet Files\Content.IE5\B4TPSHPW\MP9004277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924944"/>
            <a:ext cx="2112001" cy="3175755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r>
              <a:rPr lang="cs-CZ" dirty="0" smtClean="0"/>
              <a:t> (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Freundin</a:t>
            </a:r>
            <a:r>
              <a:rPr lang="cs-CZ" dirty="0" smtClean="0"/>
              <a:t>) </a:t>
            </a:r>
            <a:r>
              <a:rPr lang="cs-CZ" dirty="0" err="1" smtClean="0"/>
              <a:t>ist</a:t>
            </a:r>
            <a:r>
              <a:rPr lang="cs-CZ" dirty="0" smtClean="0"/>
              <a:t> :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7. třídu. Přelož a říkej, jestli takový tvůj kamarád je nebo není.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3668545" y="2967335"/>
            <a:ext cx="18069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klein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85855" y="1988840"/>
            <a:ext cx="122982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nett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024" y="1988840"/>
            <a:ext cx="18357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dick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37357" y="2204864"/>
            <a:ext cx="188865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schlank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76774" y="2780928"/>
            <a:ext cx="270458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sympatisch</a:t>
            </a:r>
            <a:endParaRPr lang="cs-CZ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71600" y="2924944"/>
            <a:ext cx="259718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energisch</a:t>
            </a:r>
            <a:endParaRPr lang="cs-CZ" sz="4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48008" y="3573016"/>
            <a:ext cx="239520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modern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475656" y="3645024"/>
            <a:ext cx="341952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unpraktisch</a:t>
            </a:r>
            <a:endParaRPr lang="cs-CZ" sz="4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799364" y="4581128"/>
            <a:ext cx="19607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ruhig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43608" y="4581128"/>
            <a:ext cx="233589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Streng</a:t>
            </a:r>
            <a:endParaRPr lang="cs-CZ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101263" y="5373216"/>
            <a:ext cx="275107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pünktlich</a:t>
            </a:r>
            <a:endParaRPr lang="cs-CZ" sz="4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Mein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Freund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spielt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gern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(</a:t>
            </a:r>
            <a:r>
              <a:rPr lang="cs-CZ" sz="2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am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liebsten</a:t>
            </a:r>
            <a:r>
              <a:rPr lang="cs-CZ" sz="2400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)</a:t>
            </a:r>
            <a:endParaRPr lang="cs-CZ" sz="2400" b="1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7. třídu.Vyprávěj, co dělá tvůj kamarád rád a co dělá nejraději.</a:t>
            </a:r>
            <a:endParaRPr lang="cs-CZ" sz="2800" dirty="0"/>
          </a:p>
        </p:txBody>
      </p:sp>
      <p:pic>
        <p:nvPicPr>
          <p:cNvPr id="1026" name="Picture 2" descr="C:\Users\Petr\AppData\Local\Microsoft\Windows\Temporary Internet Files\Content.IE5\SESCCV71\MC9004404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16832"/>
            <a:ext cx="1584325" cy="1828800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SESCCV71\MC90029539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7" y="1916833"/>
            <a:ext cx="2232248" cy="1539188"/>
          </a:xfrm>
          <a:prstGeom prst="rect">
            <a:avLst/>
          </a:prstGeom>
          <a:noFill/>
        </p:spPr>
      </p:pic>
      <p:pic>
        <p:nvPicPr>
          <p:cNvPr id="1029" name="Picture 5" descr="C:\Users\Petr\AppData\Local\Microsoft\Windows\Temporary Internet Files\Content.IE5\3UEH8UWI\MP90040161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916832"/>
            <a:ext cx="2484740" cy="1655846"/>
          </a:xfrm>
          <a:prstGeom prst="rect">
            <a:avLst/>
          </a:prstGeom>
          <a:noFill/>
        </p:spPr>
      </p:pic>
      <p:pic>
        <p:nvPicPr>
          <p:cNvPr id="1032" name="Picture 8" descr="C:\Users\Petr\AppData\Local\Microsoft\Windows\Temporary Internet Files\Content.IE5\3UEH8UWI\MC9000193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5" y="3766348"/>
            <a:ext cx="2304256" cy="1941181"/>
          </a:xfrm>
          <a:prstGeom prst="rect">
            <a:avLst/>
          </a:prstGeom>
          <a:noFill/>
        </p:spPr>
      </p:pic>
      <p:pic>
        <p:nvPicPr>
          <p:cNvPr id="1034" name="Picture 10" descr="C:\Users\Petr\AppData\Local\Microsoft\Windows\Temporary Internet Files\Content.IE5\SESCCV71\MC9000243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3712207"/>
            <a:ext cx="2208727" cy="1521818"/>
          </a:xfrm>
          <a:prstGeom prst="rect">
            <a:avLst/>
          </a:prstGeom>
          <a:noFill/>
        </p:spPr>
      </p:pic>
      <p:pic>
        <p:nvPicPr>
          <p:cNvPr id="1037" name="Picture 13" descr="C:\Users\Petr\AppData\Local\Microsoft\Windows\Temporary Internet Files\Content.IE5\LJ4N7TO5\MC90019880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016" y="5013176"/>
            <a:ext cx="1941968" cy="1673382"/>
          </a:xfrm>
          <a:prstGeom prst="rect">
            <a:avLst/>
          </a:prstGeom>
          <a:noFill/>
        </p:spPr>
      </p:pic>
      <p:pic>
        <p:nvPicPr>
          <p:cNvPr id="1038" name="Picture 14" descr="C:\Users\Petr\AppData\Local\Microsoft\Windows\Temporary Internet Files\Content.IE5\SESCCV71\MC90041098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24870" y="3929301"/>
            <a:ext cx="2114038" cy="2091987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 hodině procvičujeme komunikaci na téma – jaký je můj kamarád, moje maminka, co mají rádi, co mají nejraději.</a:t>
            </a:r>
          </a:p>
          <a:p>
            <a:r>
              <a:rPr lang="cs-CZ" sz="2400" dirty="0" smtClean="0"/>
              <a:t>Společně popisujeme osoby na obrázcích, snažíme se najít co nejvíce vlastností.</a:t>
            </a:r>
          </a:p>
          <a:p>
            <a:r>
              <a:rPr lang="cs-CZ" sz="2400" dirty="0" smtClean="0"/>
              <a:t>Na obr. 3 a 4 třídíme uvedená tvrzení na správná a chybná. Obr. 5 a 6 mají děti inspirovat k vyprávění o svých kamarádech. Nejprve společně charakterizujeme Davida,Moniku, Evu a Roberta.</a:t>
            </a:r>
          </a:p>
          <a:p>
            <a:r>
              <a:rPr lang="cs-CZ" sz="2400" dirty="0" smtClean="0"/>
              <a:t>Následně každý vypracuje samostatně charakteristiku svého kamaráda.</a:t>
            </a:r>
          </a:p>
          <a:p>
            <a:r>
              <a:rPr lang="cs-CZ" sz="2400" dirty="0" smtClean="0"/>
              <a:t>Klíčová </a:t>
            </a:r>
            <a:r>
              <a:rPr lang="cs-CZ" sz="2400" dirty="0" smtClean="0"/>
              <a:t>slova </a:t>
            </a:r>
            <a:r>
              <a:rPr lang="cs-CZ" sz="2400" dirty="0" smtClean="0"/>
              <a:t>: má rád, hraje rád, hraje nejraději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7. třídu. </a:t>
            </a:r>
            <a:endParaRPr lang="cs-CZ" sz="2800" dirty="0"/>
          </a:p>
        </p:txBody>
      </p:sp>
    </p:spTree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Zdroje : </a:t>
            </a:r>
          </a:p>
          <a:p>
            <a:r>
              <a:rPr lang="cs-CZ" b="1" dirty="0" smtClean="0"/>
              <a:t>Kliparty Office www.</a:t>
            </a:r>
            <a:r>
              <a:rPr lang="cs-CZ" b="1" dirty="0" err="1" smtClean="0"/>
              <a:t>Office</a:t>
            </a:r>
            <a:r>
              <a:rPr lang="cs-CZ" b="1" dirty="0" smtClean="0"/>
              <a:t>.Microsoft.</a:t>
            </a:r>
            <a:r>
              <a:rPr lang="cs-CZ" b="1" dirty="0" err="1" smtClean="0"/>
              <a:t>com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Němčina pro 7. třídu – </a:t>
            </a:r>
            <a:r>
              <a:rPr lang="cs-CZ" sz="2800" dirty="0" err="1" smtClean="0"/>
              <a:t>Meine</a:t>
            </a:r>
            <a:r>
              <a:rPr lang="cs-CZ" sz="2800" dirty="0" smtClean="0"/>
              <a:t> </a:t>
            </a:r>
            <a:r>
              <a:rPr lang="cs-CZ" sz="2800" dirty="0" err="1" smtClean="0"/>
              <a:t>Freunde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180</TotalTime>
  <Words>349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Snímek 2</vt:lpstr>
      <vt:lpstr>Wie ist die Oma und was macht sie gern? </vt:lpstr>
      <vt:lpstr>Und wie ist Petra ? Was macht sie gern ?</vt:lpstr>
      <vt:lpstr>Zkus charakterizovat následující osoby.</vt:lpstr>
      <vt:lpstr>Wie sind sie ?</vt:lpstr>
      <vt:lpstr>Němčina pro 7. třídu. Přelož a říkej, jestli takový tvůj kamarád je nebo není.</vt:lpstr>
      <vt:lpstr>Němčina pro 7. třídu.Vyprávěj, co dělá tvůj kamarád rád a co dělá nejraději.</vt:lpstr>
      <vt:lpstr>Němčina pro 7. třídu. </vt:lpstr>
      <vt:lpstr>Němčina pro 7. třídu – Meine Freunde.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třídu.</dc:title>
  <dc:creator>Petr</dc:creator>
  <cp:lastModifiedBy>Simona</cp:lastModifiedBy>
  <cp:revision>23</cp:revision>
  <dcterms:created xsi:type="dcterms:W3CDTF">2011-12-08T16:02:04Z</dcterms:created>
  <dcterms:modified xsi:type="dcterms:W3CDTF">2012-03-19T10:09:59Z</dcterms:modified>
</cp:coreProperties>
</file>