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3" r:id="rId3"/>
    <p:sldId id="256" r:id="rId4"/>
    <p:sldId id="258" r:id="rId5"/>
    <p:sldId id="260" r:id="rId6"/>
    <p:sldId id="259" r:id="rId7"/>
    <p:sldId id="261" r:id="rId8"/>
    <p:sldId id="257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8E05D-2967-4639-9E18-AD0C084035C2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29776-63ED-4CB2-9357-B9C673F520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8E05D-2967-4639-9E18-AD0C084035C2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29776-63ED-4CB2-9357-B9C673F520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8E05D-2967-4639-9E18-AD0C084035C2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29776-63ED-4CB2-9357-B9C673F520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8E05D-2967-4639-9E18-AD0C084035C2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29776-63ED-4CB2-9357-B9C673F520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8E05D-2967-4639-9E18-AD0C084035C2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29776-63ED-4CB2-9357-B9C673F520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8E05D-2967-4639-9E18-AD0C084035C2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29776-63ED-4CB2-9357-B9C673F520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8E05D-2967-4639-9E18-AD0C084035C2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29776-63ED-4CB2-9357-B9C673F520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8E05D-2967-4639-9E18-AD0C084035C2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29776-63ED-4CB2-9357-B9C673F520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8E05D-2967-4639-9E18-AD0C084035C2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29776-63ED-4CB2-9357-B9C673F520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8E05D-2967-4639-9E18-AD0C084035C2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29776-63ED-4CB2-9357-B9C673F520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8E05D-2967-4639-9E18-AD0C084035C2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29776-63ED-4CB2-9357-B9C673F520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514751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79137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367021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33979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703225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4976602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795447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5924477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4522809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2308323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230980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28E05D-2967-4639-9E18-AD0C084035C2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829776-63ED-4CB2-9357-B9C673F5200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111306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Naši prezidenti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Ludmila Dvořáková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VY_32_INOVACE_17_Václav Havel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73296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39673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Václav Havel</a:t>
            </a:r>
            <a:br>
              <a:rPr lang="cs-CZ" dirty="0" smtClean="0"/>
            </a:br>
            <a:r>
              <a:rPr lang="cs-CZ" dirty="0" smtClean="0"/>
              <a:t>1936 Praha – 2011 Vlčice - Hrádeček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rázek 12" descr="havel.jpg"/>
          <p:cNvPicPr>
            <a:picLocks noChangeAspect="1"/>
          </p:cNvPicPr>
          <p:nvPr/>
        </p:nvPicPr>
        <p:blipFill>
          <a:blip r:embed="rId2" cstate="print"/>
          <a:srcRect t="17131" b="17131"/>
          <a:stretch>
            <a:fillRect/>
          </a:stretch>
        </p:blipFill>
        <p:spPr>
          <a:xfrm>
            <a:off x="1619671" y="1556792"/>
            <a:ext cx="5777517" cy="4686712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Václav Havel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Narodil se v intelektuálské a podnikatelské rodině.</a:t>
            </a:r>
          </a:p>
          <a:p>
            <a:r>
              <a:rPr lang="cs-CZ" dirty="0" smtClean="0"/>
              <a:t>Z politických důvodů nemohl </a:t>
            </a:r>
            <a:r>
              <a:rPr lang="cs-CZ" dirty="0" smtClean="0"/>
              <a:t>studovat, </a:t>
            </a:r>
            <a:r>
              <a:rPr lang="cs-CZ" dirty="0" smtClean="0"/>
              <a:t>maturitu si dodělával dálkově.</a:t>
            </a:r>
          </a:p>
          <a:p>
            <a:r>
              <a:rPr lang="cs-CZ" dirty="0" smtClean="0"/>
              <a:t>Dvakrát ženatý – manželky Olga Havlová</a:t>
            </a:r>
            <a:r>
              <a:rPr lang="cs-CZ" dirty="0" smtClean="0"/>
              <a:t>, Dagmar </a:t>
            </a:r>
            <a:r>
              <a:rPr lang="cs-CZ" dirty="0" smtClean="0"/>
              <a:t>Havlová</a:t>
            </a:r>
          </a:p>
          <a:p>
            <a:r>
              <a:rPr lang="cs-CZ" dirty="0" smtClean="0"/>
              <a:t>Kritik totalitních režimů.</a:t>
            </a:r>
          </a:p>
          <a:p>
            <a:r>
              <a:rPr lang="cs-CZ" dirty="0" smtClean="0"/>
              <a:t>Otevřeně kritizoval okupaci Tibetu- přátelství s </a:t>
            </a:r>
            <a:r>
              <a:rPr lang="cs-CZ" dirty="0" smtClean="0"/>
              <a:t>Dalajlámou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Havel </a:t>
            </a:r>
            <a:r>
              <a:rPr lang="cs-CZ" dirty="0" smtClean="0"/>
              <a:t>– </a:t>
            </a:r>
            <a:r>
              <a:rPr lang="cs-CZ" dirty="0" smtClean="0"/>
              <a:t>politik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Kritik komunistického režimu</a:t>
            </a:r>
          </a:p>
          <a:p>
            <a:r>
              <a:rPr lang="cs-CZ" dirty="0" smtClean="0"/>
              <a:t>Pomohl k vydání Charty 77</a:t>
            </a:r>
            <a:r>
              <a:rPr lang="cs-CZ" dirty="0" smtClean="0"/>
              <a:t>, jeden </a:t>
            </a:r>
            <a:r>
              <a:rPr lang="cs-CZ" dirty="0" smtClean="0"/>
              <a:t>z mluvčích</a:t>
            </a:r>
          </a:p>
          <a:p>
            <a:r>
              <a:rPr lang="cs-CZ" dirty="0" smtClean="0"/>
              <a:t>Disident</a:t>
            </a:r>
          </a:p>
          <a:p>
            <a:r>
              <a:rPr lang="cs-CZ" dirty="0" smtClean="0"/>
              <a:t>Jeden ze zakladatelů 1.svobodné politické strany OF – Občanské fórum</a:t>
            </a:r>
          </a:p>
          <a:p>
            <a:r>
              <a:rPr lang="cs-CZ" dirty="0" smtClean="0"/>
              <a:t>1.prezident České republiky – 1993- 2003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Ocenění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Získal několik cen za uměleckou tvorbu</a:t>
            </a:r>
          </a:p>
          <a:p>
            <a:r>
              <a:rPr lang="cs-CZ" dirty="0" smtClean="0"/>
              <a:t>Nositel desítek čestných doktorátů</a:t>
            </a:r>
          </a:p>
          <a:p>
            <a:r>
              <a:rPr lang="cs-CZ" dirty="0" smtClean="0"/>
              <a:t>Řád T.G. Masaryka</a:t>
            </a:r>
          </a:p>
          <a:p>
            <a:r>
              <a:rPr lang="cs-CZ" dirty="0" smtClean="0"/>
              <a:t>Řád Bílého lva</a:t>
            </a:r>
          </a:p>
          <a:p>
            <a:r>
              <a:rPr lang="cs-CZ" dirty="0" smtClean="0"/>
              <a:t>Několikrát navržen na Nobelovu cenu</a:t>
            </a:r>
          </a:p>
          <a:p>
            <a:r>
              <a:rPr lang="cs-CZ" dirty="0" smtClean="0"/>
              <a:t>Schválen zákon o zásluhách Václava Havla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Zkusme si.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Proč mohl být Václav Havel zvolen třikrát prezidentem?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solidFill>
                  <a:srgbClr val="FFFF00"/>
                </a:solidFill>
              </a:rPr>
              <a:t>Poprvé byl zvolen prezidentem Československa- tedy jiného státu.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Jak se jmenovala první svobodná strana založená po roce 1989?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solidFill>
                  <a:srgbClr val="FFFF00"/>
                </a:solidFill>
              </a:rPr>
              <a:t>OF- Občanské fórum.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Jaká ocenění Havel získal?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solidFill>
                  <a:srgbClr val="FFFF00"/>
                </a:solidFill>
              </a:rPr>
              <a:t>Např. Řád TGM,Řád Bílého lva…….</a:t>
            </a:r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5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5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5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71600" y="1628800"/>
            <a:ext cx="7344816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SLÁMA, Ondřej. Václav Havel </a:t>
            </a:r>
            <a:r>
              <a:rPr lang="cs-CZ" sz="2400" dirty="0" err="1"/>
              <a:t>cut</a:t>
            </a:r>
            <a:r>
              <a:rPr lang="cs-CZ" sz="2400" dirty="0"/>
              <a:t> out.jpg. In: </a:t>
            </a:r>
            <a:r>
              <a:rPr lang="cs-CZ" sz="2400" i="1" dirty="0" err="1"/>
              <a:t>Wikipedia</a:t>
            </a:r>
            <a:r>
              <a:rPr lang="cs-CZ" sz="2400" i="1" dirty="0"/>
              <a:t>: </a:t>
            </a:r>
            <a:r>
              <a:rPr lang="cs-CZ" sz="2400" i="1" dirty="0" err="1"/>
              <a:t>the</a:t>
            </a:r>
            <a:r>
              <a:rPr lang="cs-CZ" sz="2400" i="1" dirty="0"/>
              <a:t> free </a:t>
            </a:r>
            <a:r>
              <a:rPr lang="cs-CZ" sz="2400" i="1" dirty="0" err="1"/>
              <a:t>encyclopedia</a:t>
            </a:r>
            <a:r>
              <a:rPr lang="cs-CZ" sz="2400" dirty="0"/>
              <a:t> [online]. San Francisco (CA): </a:t>
            </a:r>
            <a:r>
              <a:rPr lang="cs-CZ" sz="2400" dirty="0" err="1"/>
              <a:t>Wikimedia</a:t>
            </a:r>
            <a:r>
              <a:rPr lang="cs-CZ" sz="2400" dirty="0"/>
              <a:t> </a:t>
            </a:r>
            <a:r>
              <a:rPr lang="cs-CZ" sz="2400" dirty="0" err="1"/>
              <a:t>Foundation</a:t>
            </a:r>
            <a:r>
              <a:rPr lang="cs-CZ" sz="2400" dirty="0"/>
              <a:t>, 2009-11-14 [cit. 2011-11-09]. Dostupné z: http://cs.wikipedia.org/wiki/Soubor:V%C3%A1clav_Havel_cut_out.jpg </a:t>
            </a:r>
          </a:p>
          <a:p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Vytvořeno </a:t>
            </a:r>
            <a:r>
              <a:rPr lang="cs-CZ" dirty="0"/>
              <a:t>jako DUM do předmětu občanská výchova na Základní škole </a:t>
            </a:r>
            <a:r>
              <a:rPr lang="cs-CZ" dirty="0" smtClean="0"/>
              <a:t> </a:t>
            </a:r>
            <a:r>
              <a:rPr lang="cs-CZ" dirty="0"/>
              <a:t>Mladá Boleslav 17. listopadu 1325 příspěvková organizace, pro  </a:t>
            </a:r>
            <a:r>
              <a:rPr lang="cs-CZ" dirty="0" smtClean="0"/>
              <a:t>       9. </a:t>
            </a:r>
            <a:r>
              <a:rPr lang="cs-CZ" dirty="0"/>
              <a:t>ročník.</a:t>
            </a:r>
          </a:p>
          <a:p>
            <a:r>
              <a:rPr lang="cs-CZ" dirty="0"/>
              <a:t>Materiál slouží k doplnění výkladu k tématu – </a:t>
            </a:r>
            <a:r>
              <a:rPr lang="cs-CZ" dirty="0" smtClean="0"/>
              <a:t>Václav Havel.</a:t>
            </a:r>
            <a:endParaRPr lang="cs-CZ" dirty="0"/>
          </a:p>
          <a:p>
            <a:r>
              <a:rPr lang="cs-CZ" dirty="0"/>
              <a:t>Materiál doporučuji prezentovat pomocí dataprojektoru či interaktivní tabule.</a:t>
            </a:r>
          </a:p>
          <a:p>
            <a:r>
              <a:rPr lang="cs-CZ" dirty="0"/>
              <a:t>Materiál byl vytvořen a pilotován v </a:t>
            </a:r>
            <a:r>
              <a:rPr lang="cs-CZ" dirty="0" smtClean="0"/>
              <a:t>II</a:t>
            </a:r>
            <a:r>
              <a:rPr lang="cs-CZ" dirty="0"/>
              <a:t>. pololetí školního roku </a:t>
            </a:r>
            <a:r>
              <a:rPr lang="cs-CZ" dirty="0" smtClean="0"/>
              <a:t>2011/2012.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97054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285</Words>
  <Application>Microsoft Office PowerPoint</Application>
  <PresentationFormat>Předvádění na obrazovce (4:3)</PresentationFormat>
  <Paragraphs>48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sady Office</vt:lpstr>
      <vt:lpstr>1_Motiv sady Office</vt:lpstr>
      <vt:lpstr>     </vt:lpstr>
      <vt:lpstr>Václav Havel 1936 Praha – 2011 Vlčice - Hrádeček</vt:lpstr>
      <vt:lpstr>Václav Havel </vt:lpstr>
      <vt:lpstr>Havel – politik</vt:lpstr>
      <vt:lpstr>Ocenění</vt:lpstr>
      <vt:lpstr>Zkusme si.</vt:lpstr>
      <vt:lpstr>odkazy</vt:lpstr>
      <vt:lpstr>odkazy</vt:lpstr>
    </vt:vector>
  </TitlesOfParts>
  <Company>TUL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Václav Havel 1936 Praha – 2011 Vlčice - Hrádeček</dc:title>
  <dc:creator>adela.zemanova</dc:creator>
  <cp:lastModifiedBy>U1</cp:lastModifiedBy>
  <cp:revision>9</cp:revision>
  <dcterms:created xsi:type="dcterms:W3CDTF">2012-11-11T14:26:48Z</dcterms:created>
  <dcterms:modified xsi:type="dcterms:W3CDTF">2013-05-13T19:22:30Z</dcterms:modified>
</cp:coreProperties>
</file>