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2" r:id="rId3"/>
    <p:sldId id="258" r:id="rId4"/>
    <p:sldId id="259" r:id="rId5"/>
    <p:sldId id="260" r:id="rId6"/>
    <p:sldId id="257" r:id="rId7"/>
    <p:sldId id="256" r:id="rId8"/>
    <p:sldId id="261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FB797-33D3-42EA-A20A-41B9CCAFA4EE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A7ED9-FA47-4BD5-85F4-084C4952D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FB797-33D3-42EA-A20A-41B9CCAFA4EE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A7ED9-FA47-4BD5-85F4-084C4952D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FB797-33D3-42EA-A20A-41B9CCAFA4EE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A7ED9-FA47-4BD5-85F4-084C4952D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FB797-33D3-42EA-A20A-41B9CCAFA4EE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A7ED9-FA47-4BD5-85F4-084C4952D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FB797-33D3-42EA-A20A-41B9CCAFA4EE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A7ED9-FA47-4BD5-85F4-084C4952D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FB797-33D3-42EA-A20A-41B9CCAFA4EE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A7ED9-FA47-4BD5-85F4-084C4952D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FB797-33D3-42EA-A20A-41B9CCAFA4EE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A7ED9-FA47-4BD5-85F4-084C4952D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FB797-33D3-42EA-A20A-41B9CCAFA4EE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A7ED9-FA47-4BD5-85F4-084C4952D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FB797-33D3-42EA-A20A-41B9CCAFA4EE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A7ED9-FA47-4BD5-85F4-084C4952D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FB797-33D3-42EA-A20A-41B9CCAFA4EE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A7ED9-FA47-4BD5-85F4-084C4952D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FB797-33D3-42EA-A20A-41B9CCAFA4EE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A7ED9-FA47-4BD5-85F4-084C4952D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72285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92315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98807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24929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04820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46803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08862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45965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21214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7503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3150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8FB797-33D3-42EA-A20A-41B9CCAFA4EE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9A7ED9-FA47-4BD5-85F4-084C4952D9A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3577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Jan_Palach_foto_z_pr%C5%AFkazu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Formování naší státnosti do roku 89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Ludmila Dvořáková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VY_32_INOVACE_18_1968, Charta 77, Sametová revoluce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14934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Pražské jaro 1968 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Politické uvolnění</a:t>
            </a:r>
            <a:r>
              <a:rPr lang="cs-CZ" dirty="0" smtClean="0"/>
              <a:t>, pokus </a:t>
            </a:r>
            <a:r>
              <a:rPr lang="cs-CZ" dirty="0" smtClean="0"/>
              <a:t>o zmírnění komunistického režimu a nastolení demokracie</a:t>
            </a:r>
          </a:p>
          <a:p>
            <a:r>
              <a:rPr lang="cs-CZ" dirty="0" smtClean="0"/>
              <a:t>21.srpna vpád vojsk Varšavské smlouvy</a:t>
            </a:r>
          </a:p>
          <a:p>
            <a:r>
              <a:rPr lang="cs-CZ" dirty="0" smtClean="0"/>
              <a:t>Násilné potlačení Pražského jara</a:t>
            </a:r>
          </a:p>
          <a:p>
            <a:r>
              <a:rPr lang="cs-CZ" dirty="0" smtClean="0"/>
              <a:t>Byla zahájena tzv. normalizace – zavedena přísná cenzura</a:t>
            </a:r>
            <a:r>
              <a:rPr lang="cs-CZ" dirty="0" smtClean="0"/>
              <a:t>, propouštění, zatýkání</a:t>
            </a:r>
            <a:endParaRPr lang="cs-CZ" dirty="0" smtClean="0"/>
          </a:p>
          <a:p>
            <a:r>
              <a:rPr lang="cs-CZ" dirty="0" smtClean="0"/>
              <a:t>„Dočasný pobyt vojsk“ až do roku 1991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Poznáte studenta na obrázku?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5" y="1412776"/>
            <a:ext cx="4870620" cy="4198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Jan Palach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Student,který se na protest vpádu vojsk v lednu 1969 upálil</a:t>
            </a:r>
          </a:p>
          <a:p>
            <a:r>
              <a:rPr lang="cs-CZ" dirty="0" smtClean="0"/>
              <a:t>Pohřeb Jana </a:t>
            </a:r>
            <a:r>
              <a:rPr lang="cs-CZ" dirty="0" err="1" smtClean="0"/>
              <a:t>Palacha</a:t>
            </a:r>
            <a:r>
              <a:rPr lang="cs-CZ" dirty="0" smtClean="0"/>
              <a:t> se stal velkým protestem proti okupaci</a:t>
            </a:r>
          </a:p>
          <a:p>
            <a:r>
              <a:rPr lang="cs-CZ" dirty="0" smtClean="0"/>
              <a:t>Velké represe proti zúčastněným na demonstracích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9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3" grpI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Charta 77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Československá občanská iniciativa</a:t>
            </a:r>
          </a:p>
          <a:p>
            <a:r>
              <a:rPr lang="cs-CZ" dirty="0" smtClean="0"/>
              <a:t>Kritika komunistického režimu za nedodržování lidských práv a svobod</a:t>
            </a:r>
          </a:p>
          <a:p>
            <a:r>
              <a:rPr lang="cs-CZ" dirty="0" smtClean="0"/>
              <a:t>Za podpis Charty byli lidé trestáni- zákaz činnosti, zatčení</a:t>
            </a:r>
            <a:r>
              <a:rPr lang="cs-CZ" dirty="0" smtClean="0"/>
              <a:t>, vyloučení </a:t>
            </a:r>
            <a:r>
              <a:rPr lang="cs-CZ" dirty="0" smtClean="0"/>
              <a:t>ze studií, ponižování</a:t>
            </a:r>
          </a:p>
          <a:p>
            <a:r>
              <a:rPr lang="cs-CZ" dirty="0" smtClean="0"/>
              <a:t>Vznik tzv. Anticharty – podepisovali umělci,aby mohli vystupovat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Sametová revoluce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17.listopad 1989 </a:t>
            </a:r>
            <a:r>
              <a:rPr lang="cs-CZ" dirty="0" smtClean="0"/>
              <a:t>– 50leté výročí uzavření vysokých škol nacist</a:t>
            </a:r>
            <a:r>
              <a:rPr lang="cs-CZ" dirty="0"/>
              <a:t>y</a:t>
            </a:r>
            <a:endParaRPr lang="cs-CZ" dirty="0" smtClean="0"/>
          </a:p>
          <a:p>
            <a:r>
              <a:rPr lang="cs-CZ" dirty="0" smtClean="0"/>
              <a:t>Pád komunistického režimu</a:t>
            </a:r>
          </a:p>
          <a:p>
            <a:r>
              <a:rPr lang="cs-CZ" dirty="0" smtClean="0"/>
              <a:t>Přechod k demokratickým principům</a:t>
            </a:r>
          </a:p>
          <a:p>
            <a:r>
              <a:rPr lang="cs-CZ" dirty="0" smtClean="0"/>
              <a:t>Vybojování svobody studentskými  demonstracemi</a:t>
            </a:r>
          </a:p>
          <a:p>
            <a:r>
              <a:rPr lang="cs-CZ" dirty="0" smtClean="0"/>
              <a:t>Abdikace komunistické vlády</a:t>
            </a:r>
          </a:p>
          <a:p>
            <a:r>
              <a:rPr lang="cs-CZ" dirty="0" smtClean="0"/>
              <a:t>Předání moci Občanskému fóru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3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3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http://cs.wikipedia.org/wiki/Soubor:Jan_Palach_foto_z_pr%C5%AFkazu.JPG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Vytvořeno </a:t>
            </a:r>
            <a:r>
              <a:rPr lang="cs-CZ" dirty="0"/>
              <a:t>jako DUM do předmětu občanská výchova na Základní </a:t>
            </a:r>
            <a:r>
              <a:rPr lang="cs-CZ" dirty="0" smtClean="0"/>
              <a:t>škole </a:t>
            </a:r>
            <a:r>
              <a:rPr lang="cs-CZ" dirty="0"/>
              <a:t>Mladá Boleslav 17. listopadu 1325 příspěvková organizace, pro  </a:t>
            </a:r>
            <a:r>
              <a:rPr lang="cs-CZ" dirty="0" smtClean="0"/>
              <a:t>       9. </a:t>
            </a:r>
            <a:r>
              <a:rPr lang="cs-CZ" dirty="0"/>
              <a:t>ročník.</a:t>
            </a:r>
          </a:p>
          <a:p>
            <a:r>
              <a:rPr lang="cs-CZ" dirty="0"/>
              <a:t>Materiál slouží k doplnění výkladu k tématu – 1968, Charta 77, Sametová </a:t>
            </a:r>
            <a:r>
              <a:rPr lang="cs-CZ" dirty="0" smtClean="0"/>
              <a:t>revoluce.</a:t>
            </a:r>
            <a:endParaRPr lang="cs-CZ" dirty="0"/>
          </a:p>
          <a:p>
            <a:r>
              <a:rPr lang="cs-CZ" dirty="0"/>
              <a:t>Materiál doporučuji prezentovat pomocí dataprojektoru či interaktivní tabule.</a:t>
            </a:r>
          </a:p>
          <a:p>
            <a:r>
              <a:rPr lang="cs-CZ" dirty="0"/>
              <a:t>Materiál byl vytvořen a pilotován v </a:t>
            </a:r>
            <a:r>
              <a:rPr lang="cs-CZ" dirty="0" smtClean="0"/>
              <a:t>II</a:t>
            </a:r>
            <a:r>
              <a:rPr lang="cs-CZ" dirty="0"/>
              <a:t>. pololetí školního roku </a:t>
            </a:r>
            <a:r>
              <a:rPr lang="cs-CZ" dirty="0" smtClean="0"/>
              <a:t>2011/2012.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5584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</TotalTime>
  <Words>255</Words>
  <Application>Microsoft Office PowerPoint</Application>
  <PresentationFormat>Předvádění na obrazovce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sady Office</vt:lpstr>
      <vt:lpstr>1_Motiv sady Office</vt:lpstr>
      <vt:lpstr>     </vt:lpstr>
      <vt:lpstr>Pražské jaro 1968 </vt:lpstr>
      <vt:lpstr>Poznáte studenta na obrázku?</vt:lpstr>
      <vt:lpstr>Jan Palach</vt:lpstr>
      <vt:lpstr>Charta 77</vt:lpstr>
      <vt:lpstr>Sametová revoluce</vt:lpstr>
      <vt:lpstr>Odkazy</vt:lpstr>
      <vt:lpstr>odkazy</vt:lpstr>
    </vt:vector>
  </TitlesOfParts>
  <Company>TUL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Sametová revoluce</dc:title>
  <dc:creator>adela.zemanova</dc:creator>
  <cp:lastModifiedBy>U1</cp:lastModifiedBy>
  <cp:revision>11</cp:revision>
  <dcterms:created xsi:type="dcterms:W3CDTF">2012-10-02T11:10:39Z</dcterms:created>
  <dcterms:modified xsi:type="dcterms:W3CDTF">2013-05-13T19:20:10Z</dcterms:modified>
</cp:coreProperties>
</file>