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8" r:id="rId4"/>
    <p:sldId id="256" r:id="rId5"/>
    <p:sldId id="262" r:id="rId6"/>
    <p:sldId id="257" r:id="rId7"/>
    <p:sldId id="259" r:id="rId8"/>
    <p:sldId id="260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839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941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408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92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463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352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556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088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07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55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097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86FD5-CB40-4470-B9A0-DD9E30FDF917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5EC1C-B696-430C-9518-B93ED925B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956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5_Rozd&#283;len&#237;%20&#382;ivo&#269;ich&#367;%20podle%20druhu%20potravy.pptx#-1,4,Prezentace aplikace PowerPoint" TargetMode="External"/><Relationship Id="rId2" Type="http://schemas.openxmlformats.org/officeDocument/2006/relationships/hyperlink" Target="VY_32_INOVACE_05_Rozd&#283;len&#237;%20&#382;ivo&#269;ich&#367;%20podle%20druhu%20potravy.pptx#-1,4,hmyzo&#382;ravci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hyperlink" Target="VY_32_INOVACE_05_Rozd&#283;len&#237;%20&#382;ivo&#269;ich&#367;%20podle%20druhu%20potravy.pptx#-1,5,hmyzo&#382;ravci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5_Rozd&#283;len&#237;%20&#382;ivo&#269;ich&#367;%20podle%20druhu%20potravy.pptx#-1,7,Prezentace aplikace PowerPoint" TargetMode="External"/><Relationship Id="rId2" Type="http://schemas.openxmlformats.org/officeDocument/2006/relationships/hyperlink" Target="VY_32_INOVACE_05_Rozd&#283;len&#237;%20&#382;ivo&#269;ich&#367;%20podle%20druhu%20potravy.pptx#-1,6,Prezentace aplikace PowerPoi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34441374"/>
              </p:ext>
            </p:extLst>
          </p:nvPr>
        </p:nvGraphicFramePr>
        <p:xfrm>
          <a:off x="1187624" y="836712"/>
          <a:ext cx="6441929" cy="48310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Prezentace" r:id="rId4" imgW="3035698" imgH="2277014" progId="PowerPoint.Show.12">
                  <p:embed/>
                </p:oleObj>
              </mc:Choice>
              <mc:Fallback>
                <p:oleObj name="Prezentace" r:id="rId4" imgW="3035698" imgH="2277014" progId="PowerPoint.Show.12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836712"/>
                        <a:ext cx="6441929" cy="4831011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8229600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540260" y="2363137"/>
            <a:ext cx="608416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Anotace :</a:t>
            </a:r>
          </a:p>
          <a:p>
            <a:r>
              <a:rPr lang="cs-CZ" sz="2800" dirty="0" smtClean="0"/>
              <a:t>Program slouží k procvičování a opakování učiva.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1587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0017" y="2540546"/>
            <a:ext cx="7668407" cy="3098254"/>
          </a:xfrm>
        </p:spPr>
        <p:txBody>
          <a:bodyPr/>
          <a:lstStyle/>
          <a:p>
            <a:pPr algn="l"/>
            <a:r>
              <a:rPr lang="cs-CZ" dirty="0" smtClean="0"/>
              <a:t>    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Masožravci – živí se masem jiných zvířat.</a:t>
            </a:r>
          </a:p>
          <a:p>
            <a:pPr algn="l"/>
            <a:r>
              <a:rPr lang="cs-CZ" dirty="0" smtClean="0"/>
              <a:t>     (Hmyzožravci – živí se hmyzem)</a:t>
            </a:r>
          </a:p>
          <a:p>
            <a:pPr algn="l"/>
            <a:r>
              <a:rPr lang="cs-CZ" dirty="0" smtClean="0"/>
              <a:t>     Býložravci – živí se trávou, semínky.</a:t>
            </a:r>
          </a:p>
          <a:p>
            <a:pPr algn="l"/>
            <a:r>
              <a:rPr lang="cs-CZ" dirty="0" smtClean="0"/>
              <a:t>     Všežravci – živí se masem i trávou.</a:t>
            </a:r>
          </a:p>
          <a:p>
            <a:pPr algn="l"/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17" y="692696"/>
            <a:ext cx="8113713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6122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9003" y="332656"/>
            <a:ext cx="20169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masožravci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03" y="1196752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8722" y="215201"/>
            <a:ext cx="2145151" cy="2724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421" y="2933373"/>
            <a:ext cx="2145151" cy="2705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666" y="2888510"/>
            <a:ext cx="1902324" cy="2688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384" y="215201"/>
            <a:ext cx="1936697" cy="2718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777" y="2068960"/>
            <a:ext cx="1582304" cy="193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907" y="4772298"/>
            <a:ext cx="2562225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03" y="2865706"/>
            <a:ext cx="2283979" cy="1709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911" y="5241514"/>
            <a:ext cx="2462090" cy="1528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666" y="5662885"/>
            <a:ext cx="245745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486" y="4098514"/>
            <a:ext cx="1828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858" y="215201"/>
            <a:ext cx="2352428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063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hmyzožravci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99" y="1294035"/>
            <a:ext cx="2412998" cy="1809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5256" y="1294035"/>
            <a:ext cx="237692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99" y="3284984"/>
            <a:ext cx="2412997" cy="2905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50615" y="3084735"/>
            <a:ext cx="1516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Rejsek obecný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899" y="3469651"/>
            <a:ext cx="2917840" cy="27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353" y="1294035"/>
            <a:ext cx="2381250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296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597" y="2621254"/>
            <a:ext cx="2533650" cy="1930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716" y="764704"/>
            <a:ext cx="2533650" cy="1861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040" y="4577754"/>
            <a:ext cx="2523492" cy="1708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65" y="2596290"/>
            <a:ext cx="2466975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919" y="4574469"/>
            <a:ext cx="2466975" cy="1712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41" y="4574469"/>
            <a:ext cx="2466975" cy="1729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744" y="765082"/>
            <a:ext cx="2047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2741" y="143054"/>
            <a:ext cx="1616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býložravci</a:t>
            </a:r>
            <a:endParaRPr lang="cs-CZ" sz="2800" dirty="0"/>
          </a:p>
        </p:txBody>
      </p:sp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41" y="765082"/>
            <a:ext cx="2466975" cy="1843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641" y="2472976"/>
            <a:ext cx="2540891" cy="2033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101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404664"/>
            <a:ext cx="15855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Všežravci 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182" y="2514566"/>
            <a:ext cx="3190875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9907" y="547211"/>
            <a:ext cx="2457450" cy="1643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4" y="5058286"/>
            <a:ext cx="1224136" cy="1129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057" y="4699584"/>
            <a:ext cx="2502668" cy="1778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524" y="4685246"/>
            <a:ext cx="2215979" cy="1764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632" y="547211"/>
            <a:ext cx="26035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14" y="1052736"/>
            <a:ext cx="2616102" cy="1779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922" y="4803074"/>
            <a:ext cx="1894710" cy="1640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44209" y="6385163"/>
            <a:ext cx="14727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Sojka obecná </a:t>
            </a:r>
          </a:p>
        </p:txBody>
      </p:sp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866" y="2924944"/>
            <a:ext cx="2663825" cy="123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057" y="2645544"/>
            <a:ext cx="2507870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695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Dokážeš najít správnou odpověď?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628800"/>
            <a:ext cx="85689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                         	</a:t>
            </a:r>
            <a:r>
              <a:rPr lang="cs-CZ" b="1" dirty="0" smtClean="0"/>
              <a:t>Ano</a:t>
            </a:r>
            <a:r>
              <a:rPr lang="cs-CZ" dirty="0" smtClean="0"/>
              <a:t>	</a:t>
            </a:r>
            <a:r>
              <a:rPr lang="cs-CZ" b="1" dirty="0" smtClean="0"/>
              <a:t>          Ne</a:t>
            </a:r>
          </a:p>
          <a:p>
            <a:r>
              <a:rPr lang="cs-CZ" dirty="0" smtClean="0"/>
              <a:t>Živí se medvěd jen masem?	                                                                	 J	           Z</a:t>
            </a:r>
          </a:p>
          <a:p>
            <a:r>
              <a:rPr lang="cs-CZ" dirty="0" smtClean="0"/>
              <a:t>Je kapr všežravec?          				            	 V	           Á</a:t>
            </a:r>
          </a:p>
          <a:p>
            <a:r>
              <a:rPr lang="cs-CZ" dirty="0" smtClean="0"/>
              <a:t>Má želva ráda rostliny?                          			            	 Í	            S</a:t>
            </a:r>
          </a:p>
          <a:p>
            <a:r>
              <a:rPr lang="cs-CZ" dirty="0" smtClean="0"/>
              <a:t>Patří čáp mezi všežravce?				              	 B	            Ř</a:t>
            </a:r>
          </a:p>
          <a:p>
            <a:r>
              <a:rPr lang="cs-CZ" dirty="0" smtClean="0"/>
              <a:t>Pochutná si včela i na mouše?				 E	            A</a:t>
            </a:r>
          </a:p>
          <a:p>
            <a:r>
              <a:rPr lang="cs-CZ" dirty="0" smtClean="0"/>
              <a:t>Nepohrdne jezevec rostlinami ani drobnými živočichy?		 T	            K</a:t>
            </a:r>
          </a:p>
          <a:p>
            <a:r>
              <a:rPr lang="cs-CZ" dirty="0" smtClean="0"/>
              <a:t>Patří mezi všežravce i veverka?				 C	            A</a:t>
            </a:r>
          </a:p>
          <a:p>
            <a:r>
              <a:rPr lang="cs-CZ" dirty="0" smtClean="0"/>
              <a:t>Je prase divoké masožravec?					 U	            V</a:t>
            </a:r>
          </a:p>
          <a:p>
            <a:r>
              <a:rPr lang="cs-CZ" dirty="0" smtClean="0"/>
              <a:t>Patří pstruh a štika mezi masožravce?				 Č	            I</a:t>
            </a:r>
          </a:p>
          <a:p>
            <a:r>
              <a:rPr lang="cs-CZ" dirty="0" smtClean="0"/>
              <a:t>Ožírá kuna lesní kůru stromů  a pojídá rostliny?			 É	            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589240"/>
            <a:ext cx="8695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Odpověď:……………………………………………………………………………………………………………………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86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7"/>
            <a:ext cx="8352928" cy="720079"/>
          </a:xfrm>
        </p:spPr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803396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Přírodověda 4, učebnice pro 4.ročník základní školy (Nová škola)</a:t>
            </a:r>
          </a:p>
        </p:txBody>
      </p:sp>
      <p:sp>
        <p:nvSpPr>
          <p:cNvPr id="2" name="Obdélník 1">
            <a:hlinkClick r:id="rId2" action="ppaction://hlinkpres?slideindex=4&amp;slidetitle=hmyzožravci"/>
          </p:cNvPr>
          <p:cNvSpPr/>
          <p:nvPr/>
        </p:nvSpPr>
        <p:spPr>
          <a:xfrm>
            <a:off x="713005" y="1157900"/>
            <a:ext cx="720079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http://procproto.cz/wp-content/uploads/liska-625x470.jpg</a:t>
            </a:r>
          </a:p>
        </p:txBody>
      </p:sp>
      <p:sp>
        <p:nvSpPr>
          <p:cNvPr id="5" name="Obdélník 4">
            <a:hlinkClick r:id="rId2" action="ppaction://hlinkpres?slideindex=4&amp;slidetitle=hmyzožravci"/>
          </p:cNvPr>
          <p:cNvSpPr/>
          <p:nvPr/>
        </p:nvSpPr>
        <p:spPr>
          <a:xfrm>
            <a:off x="713005" y="1450110"/>
            <a:ext cx="568863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http://www.saarloosuvvlcak.cz/obrazek/2/vlk-karpatsky2-jpg/</a:t>
            </a:r>
          </a:p>
        </p:txBody>
      </p:sp>
      <p:sp>
        <p:nvSpPr>
          <p:cNvPr id="6" name="Obdélník 5">
            <a:hlinkClick r:id="rId3" action="ppaction://hlinkpres?slideindex=4&amp;slidetitle=Prezentace aplikace PowerPoint"/>
          </p:cNvPr>
          <p:cNvSpPr/>
          <p:nvPr/>
        </p:nvSpPr>
        <p:spPr>
          <a:xfrm>
            <a:off x="701725" y="1724534"/>
            <a:ext cx="788618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http://t1.gstatic.com/images?q=tbn:ANd9GcSkDnH9EgrI20ZscK2UwAObJiWRWwgmpnZvt9lrMbEPTOhk7NGX-g</a:t>
            </a:r>
          </a:p>
        </p:txBody>
      </p:sp>
      <p:sp>
        <p:nvSpPr>
          <p:cNvPr id="7" name="Obdélník 6">
            <a:hlinkClick r:id="rId3" action="ppaction://hlinkpres?slideindex=4&amp;slidetitle=Prezentace aplikace PowerPoint"/>
          </p:cNvPr>
          <p:cNvSpPr/>
          <p:nvPr/>
        </p:nvSpPr>
        <p:spPr>
          <a:xfrm>
            <a:off x="768458" y="2132856"/>
            <a:ext cx="624386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http://pixabay.com/static/uploads/photo/2012/10/25/23/46/finger-coral-tree-frog-62889_640.jpg</a:t>
            </a:r>
          </a:p>
        </p:txBody>
      </p:sp>
      <p:sp>
        <p:nvSpPr>
          <p:cNvPr id="8" name="Obdélník 7">
            <a:hlinkClick r:id="rId3" action="ppaction://hlinkpres?slideindex=4&amp;slidetitle=Prezentace aplikace PowerPoint"/>
          </p:cNvPr>
          <p:cNvSpPr/>
          <p:nvPr/>
        </p:nvSpPr>
        <p:spPr>
          <a:xfrm>
            <a:off x="739191" y="2951421"/>
            <a:ext cx="842236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http://upload.wikimedia.org/wikipedia/commons/thumb/a/a8/Schleiereule.jpg/258px-Schleiereule.jpg</a:t>
            </a:r>
          </a:p>
        </p:txBody>
      </p:sp>
      <p:sp>
        <p:nvSpPr>
          <p:cNvPr id="9" name="Obdélník 8">
            <a:hlinkClick r:id="rId3" action="ppaction://hlinkpres?slideindex=4&amp;slidetitle=Prezentace aplikace PowerPoint"/>
          </p:cNvPr>
          <p:cNvSpPr/>
          <p:nvPr/>
        </p:nvSpPr>
        <p:spPr>
          <a:xfrm>
            <a:off x="740748" y="3209909"/>
            <a:ext cx="33604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http://www.nasiptaci.cz/dat/obr/capbily.gif</a:t>
            </a:r>
          </a:p>
        </p:txBody>
      </p:sp>
      <p:sp>
        <p:nvSpPr>
          <p:cNvPr id="10" name="Obdélník 9">
            <a:hlinkClick r:id="rId3" action="ppaction://hlinkpres?slideindex=4&amp;slidetitle=Prezentace aplikace PowerPoint"/>
          </p:cNvPr>
          <p:cNvSpPr/>
          <p:nvPr/>
        </p:nvSpPr>
        <p:spPr>
          <a:xfrm>
            <a:off x="713004" y="3517686"/>
            <a:ext cx="760341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http://www.blucina.cz/prirodnipark/jesterka_obecna.jpg</a:t>
            </a:r>
          </a:p>
        </p:txBody>
      </p:sp>
      <p:sp>
        <p:nvSpPr>
          <p:cNvPr id="11" name="Obdélník 10">
            <a:hlinkClick r:id="rId3" action="ppaction://hlinkpres?slideindex=4&amp;slidetitle=Prezentace aplikace PowerPoint"/>
          </p:cNvPr>
          <p:cNvSpPr/>
          <p:nvPr/>
        </p:nvSpPr>
        <p:spPr>
          <a:xfrm>
            <a:off x="669598" y="4127165"/>
            <a:ext cx="791830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http://www.guh.cz/edu/bi/biologie_obratlovci/foto05/foto_051.jpg</a:t>
            </a:r>
          </a:p>
        </p:txBody>
      </p:sp>
      <p:sp>
        <p:nvSpPr>
          <p:cNvPr id="12" name="Obdélník 11">
            <a:hlinkClick r:id="rId3" action="ppaction://hlinkpres?slideindex=4&amp;slidetitle=Prezentace aplikace PowerPoint"/>
          </p:cNvPr>
          <p:cNvSpPr/>
          <p:nvPr/>
        </p:nvSpPr>
        <p:spPr>
          <a:xfrm>
            <a:off x="712345" y="3799100"/>
            <a:ext cx="757566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http://www.guh.cz/edu/bi/biologie_obratlovci/foto04/foto_026.jpg</a:t>
            </a:r>
          </a:p>
        </p:txBody>
      </p:sp>
      <p:sp>
        <p:nvSpPr>
          <p:cNvPr id="13" name="Obdélník 12">
            <a:hlinkClick r:id="rId3" action="ppaction://hlinkpres?slideindex=4&amp;slidetitle=Prezentace aplikace PowerPoint"/>
          </p:cNvPr>
          <p:cNvSpPr/>
          <p:nvPr/>
        </p:nvSpPr>
        <p:spPr>
          <a:xfrm>
            <a:off x="657478" y="4534903"/>
            <a:ext cx="806232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http://upload.wikimedia.org/wikipedia/commons/thumb/5/5a/Bachforelle.jpg/258px-Bachforelle.jpg</a:t>
            </a:r>
          </a:p>
        </p:txBody>
      </p:sp>
      <p:sp>
        <p:nvSpPr>
          <p:cNvPr id="14" name="Obdélník 13">
            <a:hlinkClick r:id="rId3" action="ppaction://hlinkpres?slideindex=4&amp;slidetitle=Prezentace aplikace PowerPoint"/>
          </p:cNvPr>
          <p:cNvSpPr/>
          <p:nvPr/>
        </p:nvSpPr>
        <p:spPr>
          <a:xfrm>
            <a:off x="612865" y="4842680"/>
            <a:ext cx="727407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http://www.kitten-and-cat.estranky.cz/img/mid/17/kocka-divoka-2.jpg</a:t>
            </a:r>
          </a:p>
        </p:txBody>
      </p:sp>
      <p:sp>
        <p:nvSpPr>
          <p:cNvPr id="16" name="Obdélník 15">
            <a:hlinkClick r:id="rId4" action="ppaction://hlinkpres?slideindex=5&amp;slidetitle=hmyzožravci"/>
          </p:cNvPr>
          <p:cNvSpPr/>
          <p:nvPr/>
        </p:nvSpPr>
        <p:spPr>
          <a:xfrm>
            <a:off x="728531" y="5150457"/>
            <a:ext cx="283770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http://www.ezoo.cz/files/zvire/9.jpg</a:t>
            </a:r>
          </a:p>
        </p:txBody>
      </p:sp>
      <p:sp>
        <p:nvSpPr>
          <p:cNvPr id="17" name="Obdélník 16">
            <a:hlinkClick r:id="rId4" action="ppaction://hlinkpres?slideindex=5&amp;slidetitle=hmyzožravci"/>
          </p:cNvPr>
          <p:cNvSpPr/>
          <p:nvPr/>
        </p:nvSpPr>
        <p:spPr>
          <a:xfrm>
            <a:off x="797118" y="5440433"/>
            <a:ext cx="7431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http://nd01.jxs.cz/197/535/cf1beebedc_22566384_o2.jpg</a:t>
            </a:r>
          </a:p>
        </p:txBody>
      </p:sp>
      <p:sp>
        <p:nvSpPr>
          <p:cNvPr id="18" name="Obdélník 17">
            <a:hlinkClick r:id="rId4" action="ppaction://hlinkpres?slideindex=5&amp;slidetitle=hmyzožravci"/>
          </p:cNvPr>
          <p:cNvSpPr/>
          <p:nvPr/>
        </p:nvSpPr>
        <p:spPr>
          <a:xfrm>
            <a:off x="804951" y="5748210"/>
            <a:ext cx="768068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http://upload.wikimedia.org/wikipedia/commons/thumb/0/0d/Common_Shrew.jpg/250px-Common_Shrew.jpg</a:t>
            </a:r>
          </a:p>
        </p:txBody>
      </p:sp>
      <p:sp>
        <p:nvSpPr>
          <p:cNvPr id="19" name="Obdélník 18">
            <a:hlinkClick r:id="rId4" action="ppaction://hlinkpres?slideindex=5&amp;slidetitle=hmyzožravci"/>
          </p:cNvPr>
          <p:cNvSpPr/>
          <p:nvPr/>
        </p:nvSpPr>
        <p:spPr>
          <a:xfrm>
            <a:off x="686138" y="6271430"/>
            <a:ext cx="845786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http://www.sweb.cz/poutnik2/foto/prirodou/c7/pc7-vlastovka-obecna.jpg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865" y="2656076"/>
            <a:ext cx="7675148" cy="398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579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6&amp;slidetitle=Prezentace aplikace PowerPoint"/>
          </p:cNvPr>
          <p:cNvSpPr/>
          <p:nvPr/>
        </p:nvSpPr>
        <p:spPr>
          <a:xfrm>
            <a:off x="539552" y="332656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http://img3.rajce.idnes.cz/d0302/3/3323/3323649_e05192b821afab149edc7b2005ed86c7/images/Zelva_zlutohneda.jpg</a:t>
            </a:r>
          </a:p>
        </p:txBody>
      </p:sp>
      <p:sp>
        <p:nvSpPr>
          <p:cNvPr id="5" name="Obdélník 4">
            <a:hlinkClick r:id="rId2" action="ppaction://hlinkpres?slideindex=6&amp;slidetitle=Prezentace aplikace PowerPoint"/>
          </p:cNvPr>
          <p:cNvSpPr/>
          <p:nvPr/>
        </p:nvSpPr>
        <p:spPr>
          <a:xfrm>
            <a:off x="542142" y="879298"/>
            <a:ext cx="734222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http://nd03.jxs.cz/175/675/c06d6c2012_58432625_o2.jpg</a:t>
            </a:r>
          </a:p>
        </p:txBody>
      </p:sp>
      <p:sp>
        <p:nvSpPr>
          <p:cNvPr id="6" name="Obdélník 5">
            <a:hlinkClick r:id="rId2" action="ppaction://hlinkpres?slideindex=6&amp;slidetitle=Prezentace aplikace PowerPoint"/>
          </p:cNvPr>
          <p:cNvSpPr/>
          <p:nvPr/>
        </p:nvSpPr>
        <p:spPr>
          <a:xfrm>
            <a:off x="542142" y="1187075"/>
            <a:ext cx="770226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http://www.hasici-zbysov.cz/grafikaobr/vcela.jpg</a:t>
            </a:r>
          </a:p>
        </p:txBody>
      </p:sp>
      <p:sp>
        <p:nvSpPr>
          <p:cNvPr id="7" name="Obdélník 6">
            <a:hlinkClick r:id="rId2" action="ppaction://hlinkpres?slideindex=6&amp;slidetitle=Prezentace aplikace PowerPoint"/>
          </p:cNvPr>
          <p:cNvSpPr/>
          <p:nvPr/>
        </p:nvSpPr>
        <p:spPr>
          <a:xfrm>
            <a:off x="542142" y="1494852"/>
            <a:ext cx="748624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http://www.mezistromy.cz/userdata/soutez/jelen_milan_slavinger.jpg</a:t>
            </a:r>
          </a:p>
        </p:txBody>
      </p:sp>
      <p:sp>
        <p:nvSpPr>
          <p:cNvPr id="8" name="Obdélník 7">
            <a:hlinkClick r:id="rId2" action="ppaction://hlinkpres?slideindex=6&amp;slidetitle=Prezentace aplikace PowerPoint"/>
          </p:cNvPr>
          <p:cNvSpPr/>
          <p:nvPr/>
        </p:nvSpPr>
        <p:spPr>
          <a:xfrm>
            <a:off x="529966" y="1810055"/>
            <a:ext cx="791743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http://www.ireceptar.cz/res/data/158/019066.jpg</a:t>
            </a:r>
          </a:p>
        </p:txBody>
      </p:sp>
      <p:sp>
        <p:nvSpPr>
          <p:cNvPr id="9" name="Obdélník 8">
            <a:hlinkClick r:id="rId3" action="ppaction://hlinkpres?slideindex=7&amp;slidetitle=Prezentace aplikace PowerPoint"/>
          </p:cNvPr>
          <p:cNvSpPr/>
          <p:nvPr/>
        </p:nvSpPr>
        <p:spPr>
          <a:xfrm>
            <a:off x="529966" y="2126506"/>
            <a:ext cx="559836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http://itras.cz/fotogalerie/beskydy/velke/028.jpg</a:t>
            </a:r>
          </a:p>
        </p:txBody>
      </p:sp>
      <p:sp>
        <p:nvSpPr>
          <p:cNvPr id="10" name="Obdélník 9">
            <a:hlinkClick r:id="rId3" action="ppaction://hlinkpres?slideindex=7&amp;slidetitle=Prezentace aplikace PowerPoint"/>
          </p:cNvPr>
          <p:cNvSpPr/>
          <p:nvPr/>
        </p:nvSpPr>
        <p:spPr>
          <a:xfrm>
            <a:off x="529966" y="2418219"/>
            <a:ext cx="605825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http://www.nature-photogallery.eu/cz/__userdata/photos/663.jpg</a:t>
            </a:r>
          </a:p>
        </p:txBody>
      </p:sp>
      <p:sp>
        <p:nvSpPr>
          <p:cNvPr id="11" name="Obdélník 10">
            <a:hlinkClick r:id="rId3" action="ppaction://hlinkpres?slideindex=7&amp;slidetitle=Prezentace aplikace PowerPoint"/>
          </p:cNvPr>
          <p:cNvSpPr/>
          <p:nvPr/>
        </p:nvSpPr>
        <p:spPr>
          <a:xfrm>
            <a:off x="542142" y="2661827"/>
            <a:ext cx="63158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https://upload.wikimedia.org/wikipedia/commons/thumb/5/59/Sow_with_piglet.jpg/258px-Sow_with_piglet.jpg</a:t>
            </a:r>
          </a:p>
        </p:txBody>
      </p:sp>
      <p:sp>
        <p:nvSpPr>
          <p:cNvPr id="12" name="Obdélník 11">
            <a:hlinkClick r:id="rId3" action="ppaction://hlinkpres?slideindex=7&amp;slidetitle=Prezentace aplikace PowerPoint"/>
          </p:cNvPr>
          <p:cNvSpPr/>
          <p:nvPr/>
        </p:nvSpPr>
        <p:spPr>
          <a:xfrm>
            <a:off x="542141" y="3187956"/>
            <a:ext cx="790525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http://www.dalekoodprahy.cz/img/pages/fe-thumb/slepice_269aedcd3d470a8c6ed3f36aadead92f.jpg</a:t>
            </a:r>
          </a:p>
        </p:txBody>
      </p:sp>
      <p:sp>
        <p:nvSpPr>
          <p:cNvPr id="13" name="Obdélník 12">
            <a:hlinkClick r:id="rId3" action="ppaction://hlinkpres?slideindex=7&amp;slidetitle=Prezentace aplikace PowerPoint"/>
          </p:cNvPr>
          <p:cNvSpPr/>
          <p:nvPr/>
        </p:nvSpPr>
        <p:spPr>
          <a:xfrm>
            <a:off x="529966" y="3501863"/>
            <a:ext cx="77144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http://upload.wikimedia.org/wikipedia/commons/thumb/0/05/Snow_crystallization_in_Akureyri_2005-02-26_15-57-55.jpeg/250px-Snow_crystallization_in_Akureyri_2005-02-26_15-57-55.jpeg</a:t>
            </a:r>
          </a:p>
        </p:txBody>
      </p:sp>
      <p:sp>
        <p:nvSpPr>
          <p:cNvPr id="14" name="Obdélník 13">
            <a:hlinkClick r:id="rId3" action="ppaction://hlinkpres?slideindex=7&amp;slidetitle=Prezentace aplikace PowerPoint"/>
          </p:cNvPr>
          <p:cNvSpPr/>
          <p:nvPr/>
        </p:nvSpPr>
        <p:spPr>
          <a:xfrm>
            <a:off x="515646" y="4059363"/>
            <a:ext cx="774308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http://www.guh.cz/edu/bi/biologie_obratlovci/foto05/foto_052.jpg</a:t>
            </a:r>
          </a:p>
        </p:txBody>
      </p:sp>
      <p:sp>
        <p:nvSpPr>
          <p:cNvPr id="15" name="Obdélník 14">
            <a:hlinkClick r:id="rId3" action="ppaction://hlinkpres?slideindex=7&amp;slidetitle=Prezentace aplikace PowerPoint"/>
          </p:cNvPr>
          <p:cNvSpPr/>
          <p:nvPr/>
        </p:nvSpPr>
        <p:spPr>
          <a:xfrm>
            <a:off x="542142" y="4367140"/>
            <a:ext cx="763025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http://files.rszajezdek.webnode.cz/200000045-7eb8b7f02b/kapr%20obecný1.jpg</a:t>
            </a:r>
          </a:p>
        </p:txBody>
      </p:sp>
      <p:sp>
        <p:nvSpPr>
          <p:cNvPr id="16" name="Obdélník 15">
            <a:hlinkClick r:id="rId3" action="ppaction://hlinkpres?slideindex=7&amp;slidetitle=Prezentace aplikace PowerPoint"/>
          </p:cNvPr>
          <p:cNvSpPr/>
          <p:nvPr/>
        </p:nvSpPr>
        <p:spPr>
          <a:xfrm>
            <a:off x="542142" y="4692575"/>
            <a:ext cx="69821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http://img3.rajce.idnes.cz/d0302/3/3323/3323649_e05192b821afab149edc7b2005ed86c7/images/Sojka_obecna.jpg</a:t>
            </a:r>
          </a:p>
        </p:txBody>
      </p:sp>
    </p:spTree>
    <p:extLst>
      <p:ext uri="{BB962C8B-B14F-4D97-AF65-F5344CB8AC3E}">
        <p14:creationId xmlns:p14="http://schemas.microsoft.com/office/powerpoint/2010/main" val="303786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164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hmyzožravci </vt:lpstr>
      <vt:lpstr>Prezentace aplikace PowerPoint</vt:lpstr>
      <vt:lpstr>Prezentace aplikace PowerPoint</vt:lpstr>
      <vt:lpstr>Dokážeš najít správnou odpověď?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živočichů podle druhu potravy</dc:title>
  <dc:creator>Ucebna 105</dc:creator>
  <cp:lastModifiedBy>Ucebna 102</cp:lastModifiedBy>
  <cp:revision>58</cp:revision>
  <dcterms:created xsi:type="dcterms:W3CDTF">2012-05-19T20:49:51Z</dcterms:created>
  <dcterms:modified xsi:type="dcterms:W3CDTF">2013-05-11T19:07:34Z</dcterms:modified>
</cp:coreProperties>
</file>