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70" r:id="rId2"/>
    <p:sldId id="271" r:id="rId3"/>
    <p:sldId id="256" r:id="rId4"/>
    <p:sldId id="257" r:id="rId5"/>
    <p:sldId id="263" r:id="rId6"/>
    <p:sldId id="258" r:id="rId7"/>
    <p:sldId id="260" r:id="rId8"/>
    <p:sldId id="265" r:id="rId9"/>
    <p:sldId id="262" r:id="rId10"/>
    <p:sldId id="259" r:id="rId11"/>
    <p:sldId id="261" r:id="rId12"/>
    <p:sldId id="273" r:id="rId13"/>
    <p:sldId id="268" r:id="rId14"/>
    <p:sldId id="269" r:id="rId15"/>
    <p:sldId id="266" r:id="rId16"/>
    <p:sldId id="272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86323" autoAdjust="0"/>
  </p:normalViewPr>
  <p:slideViewPr>
    <p:cSldViewPr>
      <p:cViewPr varScale="1">
        <p:scale>
          <a:sx n="59" d="100"/>
          <a:sy n="59" d="100"/>
        </p:scale>
        <p:origin x="-136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8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D259B-65B6-4710-8885-AFE37DE21832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9D30DE-7E84-40BE-8BEA-5CFF771BA6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5AF04-F2AF-49BC-939C-8A40A1B92161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450127-7018-4550-9AD2-931F69391A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FE796-A3A3-46DE-BE62-790FC83F511A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8A7057-3F12-48B7-A6DF-8BCDF4AF68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6D4AA1-0461-45B3-92DD-612AF6E693BF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8116EC-E25B-4970-AA8D-33D2B7AB2C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012E3-699D-41B6-87C5-CFE3C512E35C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DB2A5-D6E8-4842-9A58-695CBE2262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1E7996-114A-4494-9CA6-F3BA0B2BD8F2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9BFEB6-0CFD-4DCF-9AC5-235D4459CC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BA90A-DB80-4053-A2CC-535547C3F723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F5B3C-6D8B-47C8-B218-5A56BEBDD7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3791AA-1633-48B1-ADB5-F7D4DA2DD6F8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A84D3C-81FE-4D7D-A9A4-B2DB01D856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A0C29-6EF7-4231-9DF8-7D828DDFBAD1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606C98-EFFF-4745-A996-CEC6A86BB2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8A7000-14CC-43A0-B277-0F0B33FA94A6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CAF827-904C-4308-87EE-2B314E8F01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316AB-FC89-41A6-9701-29B0029B9D33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83F5C8-664A-4BFE-900F-E1BC0828F4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5DA92D01-34AD-4610-ADD8-A3930CBF9E76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D1CFCDFB-1A5A-4F5D-A514-EB7C96B4CB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7" r:id="rId2"/>
    <p:sldLayoutId id="2147483769" r:id="rId3"/>
    <p:sldLayoutId id="2147483766" r:id="rId4"/>
    <p:sldLayoutId id="2147483770" r:id="rId5"/>
    <p:sldLayoutId id="2147483765" r:id="rId6"/>
    <p:sldLayoutId id="2147483764" r:id="rId7"/>
    <p:sldLayoutId id="2147483771" r:id="rId8"/>
    <p:sldLayoutId id="2147483763" r:id="rId9"/>
    <p:sldLayoutId id="2147483762" r:id="rId10"/>
    <p:sldLayoutId id="214748376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182563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emf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hyperlink" Target="http://upload.wikimedia.org/wikipedia/commons/5/53/Cat_anatomy_diagram_(cs).sv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VY_32_INOVACE_06_STAVBA%20T&#282;LA%20&#381;IVO&#268;ICH&#366;.pptx#10. Sn&#237;mek 10" TargetMode="External"/><Relationship Id="rId3" Type="http://schemas.openxmlformats.org/officeDocument/2006/relationships/hyperlink" Target="VY_32_INOVACE_06_STAVBA%20T&#282;LA%20&#381;IVO&#268;ICH&#366;.pptx#-1,7,                    T&#282;LO RYB" TargetMode="External"/><Relationship Id="rId7" Type="http://schemas.openxmlformats.org/officeDocument/2006/relationships/hyperlink" Target="VY_32_INOVACE_06_STAVBA%20T&#282;LA%20&#381;IVO&#268;ICH&#366;.pptx#9. Sn&#237;mek 9" TargetMode="External"/><Relationship Id="rId2" Type="http://schemas.openxmlformats.org/officeDocument/2006/relationships/hyperlink" Target="VY_32_INOVACE_06_STAVBA%20T&#282;LA%20&#381;IVO&#268;ICH&#366;.pptx#-1,5,OBRATLOVC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Y_32_INOVACE_06_STAVBA%20T&#282;LA%20&#381;IVO&#268;ICH&#366;.pptx#11. Sn&#237;mek 11" TargetMode="External"/><Relationship Id="rId5" Type="http://schemas.openxmlformats.org/officeDocument/2006/relationships/hyperlink" Target="VY_32_INOVACE_06_STAVBA%20T&#282;LA%20&#381;IVO&#268;ICH&#366;.pptx#-1,9,Prezentace aplikace PowerPoint" TargetMode="External"/><Relationship Id="rId4" Type="http://schemas.openxmlformats.org/officeDocument/2006/relationships/hyperlink" Target="VY_32_INOVACE_06_STAVBA%20T&#282;LA%20&#381;IVO&#268;ICH&#366;.pptx#-1,8,T&#282;LO PLAZ&#366;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06_STAVBA%20T&#282;LA%20&#381;IVO&#268;ICH&#366;.pptx#13. Prezentace aplikace PowerPoint" TargetMode="External"/><Relationship Id="rId2" Type="http://schemas.openxmlformats.org/officeDocument/2006/relationships/hyperlink" Target="VY_32_INOVACE_06_STAVBA%20T&#282;LA%20&#381;IVO&#268;ICH&#366;.pptx#12. Sn&#237;mek 1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VY_32_INOVACE_06_STAVBA%20T&#282;LA%20&#381;IVO&#268;ICH&#366;.pptx#14. Prezentace aplikace PowerPoi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16046642"/>
              </p:ext>
            </p:extLst>
          </p:nvPr>
        </p:nvGraphicFramePr>
        <p:xfrm>
          <a:off x="1187624" y="1268760"/>
          <a:ext cx="6810375" cy="4629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Prezentace" r:id="rId3" imgW="2125995" imgH="1594098" progId="PowerPoint.Show.12">
                  <p:embed/>
                </p:oleObj>
              </mc:Choice>
              <mc:Fallback>
                <p:oleObj name="Prezentace" r:id="rId3" imgW="2125995" imgH="1594098" progId="PowerPoint.Show.12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87624" y="1268760"/>
                        <a:ext cx="6810375" cy="4629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</a:p>
          <a:p>
            <a:r>
              <a:rPr lang="cs-CZ" dirty="0" smtClean="0"/>
              <a:t>Program slouží k procvičování a opakování učiva.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700808"/>
            <a:ext cx="8424936" cy="1524000"/>
          </a:xfrm>
          <a:noFill/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STAVBA TĚLA ŽIVOČICHŮ</a:t>
            </a:r>
            <a:endParaRPr lang="cs-CZ" b="1" u="sng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5196" y="3950695"/>
            <a:ext cx="1943100" cy="207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760" y="4012608"/>
            <a:ext cx="2343150" cy="195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3689" y="3777672"/>
            <a:ext cx="1800225" cy="2543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6637" y="404664"/>
            <a:ext cx="247650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95164"/>
            <a:ext cx="2752725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1"/>
          <p:cNvSpPr>
            <a:spLocks noGrp="1"/>
          </p:cNvSpPr>
          <p:nvPr>
            <p:ph idx="1"/>
          </p:nvPr>
        </p:nvSpPr>
        <p:spPr>
          <a:xfrm>
            <a:off x="107950" y="1196974"/>
            <a:ext cx="8928546" cy="5661025"/>
          </a:xfrm>
        </p:spPr>
        <p:txBody>
          <a:bodyPr/>
          <a:lstStyle/>
          <a:p>
            <a:r>
              <a:rPr lang="cs-CZ" sz="3200" dirty="0" smtClean="0"/>
              <a:t>Živočichové se od sebe liší velikostí, zbarvením, způsobem života, ale hlavně stavbou těla. </a:t>
            </a:r>
          </a:p>
          <a:p>
            <a:r>
              <a:rPr lang="cs-CZ" sz="3200" dirty="0" smtClean="0"/>
              <a:t>Podle stavby těla dělíme živočichy na </a:t>
            </a:r>
            <a:r>
              <a:rPr lang="cs-CZ" sz="3200" b="1" dirty="0" smtClean="0">
                <a:solidFill>
                  <a:srgbClr val="FF0000"/>
                </a:solidFill>
              </a:rPr>
              <a:t>obratlovce</a:t>
            </a:r>
            <a:r>
              <a:rPr lang="cs-CZ" sz="3200" dirty="0" smtClean="0"/>
              <a:t> a </a:t>
            </a:r>
            <a:r>
              <a:rPr lang="cs-CZ" sz="3200" b="1" dirty="0" smtClean="0">
                <a:solidFill>
                  <a:srgbClr val="00B050"/>
                </a:solidFill>
              </a:rPr>
              <a:t>bezobratlé</a:t>
            </a:r>
            <a:r>
              <a:rPr lang="cs-CZ" sz="3200" dirty="0" smtClean="0"/>
              <a:t>.</a:t>
            </a: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Obratlovci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mají kostru složenou z kostí a páteř z obratlů.</a:t>
            </a:r>
          </a:p>
          <a:p>
            <a:endParaRPr lang="cs-CZ" sz="3200" dirty="0" smtClean="0">
              <a:solidFill>
                <a:srgbClr val="00B050"/>
              </a:solidFill>
            </a:endParaRPr>
          </a:p>
          <a:p>
            <a:r>
              <a:rPr lang="cs-CZ" sz="3200" b="1" dirty="0" smtClean="0">
                <a:solidFill>
                  <a:srgbClr val="00B050"/>
                </a:solidFill>
              </a:rPr>
              <a:t>Bezobratlí</a:t>
            </a:r>
            <a:r>
              <a:rPr lang="cs-CZ" sz="3200" dirty="0" smtClean="0"/>
              <a:t> nemají kosti ani páteř.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OBRATLOVCI</a:t>
            </a:r>
            <a:endParaRPr lang="cs-CZ" b="1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18" y="1556792"/>
            <a:ext cx="2736850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810" y="1556793"/>
            <a:ext cx="2857806" cy="20211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" y="4270210"/>
            <a:ext cx="2736850" cy="1889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810" y="4270210"/>
            <a:ext cx="2815406" cy="1914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414427" y="3604667"/>
            <a:ext cx="86754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dirty="0"/>
              <a:t>plazi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428326" y="3577938"/>
            <a:ext cx="95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savci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82112" y="5574431"/>
            <a:ext cx="902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ptáci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94453" y="6195882"/>
            <a:ext cx="20281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obojživelníci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95661" y="6159899"/>
            <a:ext cx="8354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ryby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379" y="2093627"/>
            <a:ext cx="2200275" cy="320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7013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37" y="1438379"/>
            <a:ext cx="2822575" cy="1887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38" y="3560763"/>
            <a:ext cx="2822575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68800" y="1536700"/>
            <a:ext cx="2857500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10" descr="C:\Users\ucebna105\AppData\Local\Microsoft\Windows\Temporary Internet Files\Content.IE5\DWHG9A7G\MP90040152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28975" y="3560763"/>
            <a:ext cx="2816225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1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7763" y="3602038"/>
            <a:ext cx="2765425" cy="183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6" name="TextovéPole 3"/>
          <p:cNvSpPr txBox="1">
            <a:spLocks noChangeArrowheads="1"/>
          </p:cNvSpPr>
          <p:nvPr/>
        </p:nvSpPr>
        <p:spPr bwMode="auto">
          <a:xfrm>
            <a:off x="2944813" y="731838"/>
            <a:ext cx="303961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/>
              <a:t>Víš, kam je </a:t>
            </a:r>
            <a:r>
              <a:rPr lang="cs-CZ" sz="2400" b="1" dirty="0" smtClean="0"/>
              <a:t>zařadit?</a:t>
            </a:r>
            <a:endParaRPr lang="cs-CZ" sz="2400" b="1" dirty="0"/>
          </a:p>
        </p:txBody>
      </p:sp>
      <p:sp>
        <p:nvSpPr>
          <p:cNvPr id="15367" name="TextovéPole 4"/>
          <p:cNvSpPr txBox="1">
            <a:spLocks noChangeArrowheads="1"/>
          </p:cNvSpPr>
          <p:nvPr/>
        </p:nvSpPr>
        <p:spPr bwMode="auto">
          <a:xfrm>
            <a:off x="684213" y="5949950"/>
            <a:ext cx="8588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VASIC</a:t>
            </a:r>
          </a:p>
        </p:txBody>
      </p:sp>
      <p:sp>
        <p:nvSpPr>
          <p:cNvPr id="15368" name="TextovéPole 5"/>
          <p:cNvSpPr txBox="1">
            <a:spLocks noChangeArrowheads="1"/>
          </p:cNvSpPr>
          <p:nvPr/>
        </p:nvSpPr>
        <p:spPr bwMode="auto">
          <a:xfrm>
            <a:off x="1979613" y="6134100"/>
            <a:ext cx="809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BYRY</a:t>
            </a:r>
          </a:p>
        </p:txBody>
      </p:sp>
      <p:sp>
        <p:nvSpPr>
          <p:cNvPr id="15369" name="TextovéPole 6"/>
          <p:cNvSpPr txBox="1">
            <a:spLocks noChangeArrowheads="1"/>
          </p:cNvSpPr>
          <p:nvPr/>
        </p:nvSpPr>
        <p:spPr bwMode="auto">
          <a:xfrm>
            <a:off x="3348038" y="6134100"/>
            <a:ext cx="19669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ŽOJOVIBECÍLIN</a:t>
            </a:r>
          </a:p>
        </p:txBody>
      </p:sp>
      <p:sp>
        <p:nvSpPr>
          <p:cNvPr id="15370" name="TextovéPole 7"/>
          <p:cNvSpPr txBox="1">
            <a:spLocks noChangeArrowheads="1"/>
          </p:cNvSpPr>
          <p:nvPr/>
        </p:nvSpPr>
        <p:spPr bwMode="auto">
          <a:xfrm>
            <a:off x="6227763" y="5949950"/>
            <a:ext cx="8651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PÁTCI</a:t>
            </a:r>
          </a:p>
        </p:txBody>
      </p:sp>
      <p:sp>
        <p:nvSpPr>
          <p:cNvPr id="15371" name="TextovéPole 8"/>
          <p:cNvSpPr txBox="1">
            <a:spLocks noChangeArrowheads="1"/>
          </p:cNvSpPr>
          <p:nvPr/>
        </p:nvSpPr>
        <p:spPr bwMode="auto">
          <a:xfrm>
            <a:off x="7610475" y="6318250"/>
            <a:ext cx="808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ZIPAL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AutoShape 2" descr="data:image/jpeg;base64,/9j/4AAQSkZJRgABAQAAAQABAAD/2wBDAAkGBwgHBgkIBwgKCgkLDRYPDQwMDRsUFRAWIB0iIiAdHx8kKDQsJCYxJx8fLT0tMTU3Ojo6Iys/RD84QzQ5Ojf/2wBDAQoKCg0MDRoPDxo3JR8lNzc3Nzc3Nzc3Nzc3Nzc3Nzc3Nzc3Nzc3Nzc3Nzc3Nzc3Nzc3Nzc3Nzc3Nzc3Nzc3Nzf/wAARCABrAPMDASIAAhEBAxEB/8QAGwAAAQUBAQAAAAAAAAAAAAAAAAIDBAUGAQf/xAA8EAACAQMDAgUBBgQEBQUAAAABAgMABBESITEFQRMiUWFxgQYUMkKRoRUjUvAzYnLBJEOSsdE0U7Lh8f/EABkBAQADAQEAAAAAAAAAAAAAAAABAgMEBf/EACMRAAICAgIDAAIDAAAAAAAAAAABAhEDIRIxBBNBBVEiYXH/2gAMAwEAAhEDEQA/APcaSVBOcDPGfalUUBzt71zQMjYbb8d6VRQDYiTVq0DVznApyig0AUZquuL64RpES0fKtgNvhhtk8e/7Gl291NLMgktmiVkJ83Y5wAfegJ1FBpDyBFLMQFAySTgAUB1iMHcfWsv1T7RSSER9KYKjZBuXXI27qO/PJ249QTF63137+XtbcOlr5g0nHjAYB+EydOTudLnhfNXWNubtrm8u2ki6Xat4YUDDXDDYqO+7HGB7KOK555b1Euo1tkm1671GO4TE5lVlziQA+IfXYAgbHfvzgCtP0zrFveCMFgkkgJQE7SY5KHuO/asfHBKsM3VrnDfeSI7a3jTOvOwAH9IGPnHvuy3juwD4BDhBpb/BIyTv6/i7ep9aqpyj/hLSfR6UCDQSPWsda9ZvbVtJlWSLSukXBywyNtxv6c555xvU6Dr1veKBexTWyH8Q2ZW55I3AIBO4G2Pitlli/pVxaLGbqTpIfDtpJYwrZKjfIIA+hzn6UkdQuQ5Q2EhIzgrwcHHp/eRU63mhniWS3kSSMjIZCCCKdFaFSB99kCzM9s6iKHxPN3O+2fgfvTYvb3IX7idZYcnYAnHNWZXOxruKAi2k88sjie3MWNOCTnOc5H02qXXMUl5FRSzEADkmgF0U0Z0BALLkjPI4pSyK2MMDn0NALooooAooooAooooAooooBKggAZzgcmlUUUAUUUUAUUUlmCqSSABuSTxQHdhUe7KLGZDKsWnhydh8+oquvetRK4iikVWb8GSNcnsik78Hc7DGdxWZvupeLrkkLSRx62lic5wg8qk7b5ZgcDyj0OMnGeaMetllGzT3HXY4oziCUvqCaWBBJIyMDGo7ZPHY1S3/AFGbq6xRIcRP/MV1GFIGMEg7ncggbZxuBiqhba5s5Y4WkjkurcR2pnX/AJhkwdeTn+kEg5/bd0xs3T44LJC1288kKFm1tFGp0Dc88avoT2rGU8k9LReoR72R1tLpMXH3uBskeCHjIwyDQD7gE5CnHOSSacZ5Yen21vN4EmmIpa6bgqo4DOQRnWcnffBPbc1Il8JZrm4t1RYrcOkTIB5tKrhj/Udnf6D6tyNdx214tumEOmJnU5AyTkA/5UUKP80hrNY3+yXL+h7+KosrmciK6jiZYSw0pCoyCF9TjYYz3z6UlTFNPDAYybW2jxFbN5TMxwS8h7AYG3O4HfFRJorjwiLeEJKZli8vCu2zNgfiOwz3OsA75y4LRvBdnSL8TRsEIG/GnI5YNhc530HOwq1SrTC4/TkyPIjSg+JcSNqDspK5OAP/AJDbjzY4UmufdmeGOINpUnWVIztnOtscsTjC/BO5FRrhAXVbYuqtH4AGcmMEEoeDg4ZdgM7jfcCpLI7trimEcEsKKodAQGJbJ0qQTnGxxg749TSpdtFrXSFxtLFcRSxM9u8iNMRG2krH21Ec5/243FXHT/tBexwpJcj7zGzMoIAR9jvxsd8Dt87E1SPdsY5hdWzqXGp40k1PpUhXLMMHAJYgBe+d8DEqO5h8VjbjVKuIYlRP5cIAyAucZPOO22o44rRZGuirjZtLHqEF4XEbEOhw8bDDKal5HrXnWqdJgYDjwiTJMjkBWxkBf6vXPHcjGAb7pv2lYFoeowlWGMSL+bb8w/Ke/wAbnFdEMifZm40aSaVYoy7nAFRXtjdhXuCVG5CDfY+vv8U5BF4jLPKyu/K43Cg+nr81JG1alStj6NaxrGoVsx/hbbI2x6e1OwdOggaJkLgRbKNXAxj+/mppYCsx1X7Y2tu7wdNUXkybMynyKfTI5PsPriobS2yUrNPn1IoyPWvPz1vrF6+JL1IMb+FbqFbH+Zjq0/2M1yO9vbYyXCX07+EmvzyMUkwM48xxuMDkneud+VjTo0WGVWehUUiM6kB9Rml10GQUUUVICiiigCoV/ffc3iBQsHB49QRgfvU2uEA80BUJ1vabxYSpjjDjB/HsNh68irZW1AHsRQcfWqi/6mLFmCMZtyCrflbGQAeSefKMn4qG6BaTzJBG0krqiKMkntWfuurC4vIo3TMHihCurAUngtnk5x5O3c5wKr7jqy3rNHI7Q4ypn0nMTd8bFEPySarupkJatHC8UoMZwEuWBfA2AQnT753+K48nlK+MTWON/STea7KzkiltpHnhjC61wWa4OAshPOCfzb8nPFJlxqRY2GYAmY2GD4YdsAeoIb48mOagyXTDwoXuZVaRtNzN4ZJ1k+UnUD5Mgb5xj2pRkDpHOI5FMtoHQvITpkBY6dznOx39j61ytuDNkk0SFxB5QSIVYaFbZvLH5W34I8owe+Kamw4KRRSZKmLBUqNWnIyORyxPHPucuysU8NrW3S3trmApNHoAaIjADEj0JUH2IPAzTF2JGlDXLCKJjFKzRtpeM40lge4wRt64BzkgTFykRUV2LlPjI5SBSZmNsodmyMFjg77LtjtsBsRtTN34jxSE20jeNlY1Vty6htS+bZe2OB5MZG2ZTWtxG1wXl8KZZkZmQZCN2Kjur+Y49XAz6J8J0hlDPIoE+uQocmFy2rbP5W82PXb+qi9iZLcGMNPBN488kb26pJEyHWBlSy6TsAccjtjG/GQtZGeO2Vpf8O5ZVi8ulWySQAAR6HJzsNsgmmprSRLkZLakkkR1XIC6vNp9wSCUPalR26qsmmNQzIrEggI2kn8J9F3I9Ag9a04tIpcbHEmMMPjTxI4hic48TALHliTuzHJxx2+abneCMrGCyFkZ5JGALuMYwqDGM8DO+kdhUTEsLMsbspdZNIPBDHbON9mGMcbkcEYeaQMjKI2CvGSZFUEljqBUYwTsAwyDke+KnlJE8YscEQsoVSeMLPJGW8HWcRptl3YYJ/Lge2eAFCWaOeSJnBlk0JgzKNbEZ3z2GDvnO4b0JpsTSO4eGSN4nlV2jcZAwgbck+bc8Ftz9MLeeRg63MWZXMju7c4GNOrYbceVe45xxZyj9IUWhqS4u7VgVkW7ILiIZJ85YEnIycDnIC/ORVv0fpKyKLjrMskBbfTpIBHP4twAecD9arreG3jWYvbszLArTKxX+a3o7LtoBG6g8YG/AvYuoSRBmt5hK7ERI22J5n2z28iAjGMZz+touKeikrNDb9R6bHEkUF1AERQqqG4A4GKjdU+0ll05AW8SViuoBEOMbbk8DkVUnrkkd7CrzlYHfeQgZEcYxnGN2dzjHp71X3k7XUzXEwGiU/hdgoVewJPH0+ByatPyeCEMfJkLqn2o6p1VZIYljtEyAUjc5C+rttj4GKj29miWmsEwxHg/mk9wBvjnYY+m4rtvY+DdSpoYQK2pAykIAfYgFiOM/ueKfusBldvHOMkuoIQ898Annua58mR5PptFKAtVESDw00L+IasaQfXJIBO/4hv2qw6Vbi6vI4gWw51OQzMGUHfJAVTnjfVzVbbmMFxqRSB5hHqjOB3/AAkGtZ9n+mS29ubhAsUsv/upqIXtxpxnn9Krixqc6/RE51Gi8d1iQMxAGcVDTq1q0YfURnG2Dnfj/b9RS7tjDZu94EnAYbImnJyMcn196gLe2+lV/hzediuPDAAGQBn58u3t7V6pykz+L2mGYSEqNO4U9zj+/kU/a3iXMkipuFCkH1Bzv+xpmzeC5lcra6CoUhmjxnO/p/eamLEiMWVFUnkgc0AuiiigCuE4OK7VF9qOozWUUMcBjDStpAdsFzzgbjPBzvUN0A611dYFKRyIM51MWwMb5835fc4J7AZ4zVtKL+QBXhMm41pIF8ufwoDkgnA59cnfYPW8gaaT71IY7uQDCIoOQF/KQuQOdhwN++Sq3IR2H3ezeGaYI/3pMv4m4JOd8EacZ5z2zXnZcvKThPRulwXJDz2EZSWYR/d5otkEJ0lEBBO+BkkZ52/3dhiWVQBdTPHKuVdHDI47jLAkH2zSIrdUY9NiBZUbVcsoIVASToHpnYac7LnPIzLhxHfzpDkKUWRx2DkkZ+uN/jPevJyZWrp9GiRU3vT7S2nYzRNNarCfEiG5MJIBx7ocH/SxHYVzp9u88t3ZalM4VjGxOQ7Bg6n4J1/SrS8kC9Ts0yocxSnPoBoz++KqUtry3uXvOmRahZXJheNTn+XoVxt7atHwB6muzxMryfxl2VknFWOwyKvTYLwQP4cT+FcQMPMF04BI9dDBT7hfSkTeJBbTrGTLJYZkGdxNAwy42xnZg2e2o1ZiaIXkd0mJOmdUHhSgkHRJvjjbB3Hyc1XXYm6ZcagrPLZZyxGfEtzuCfXSTg+gYntXelSMWyVbNE7QITqjP/COWOSUcBkOf77URIVMSSklWdrO57Db8Lfpj9BUW2tVUNZ24bBV44iDtj/Fiz9CR8DFTJ/+JdmjJH8TtRJG39M8YBH14/Spqx0RDDJK1oF0pMzPayMeFlj/AAZHuBj/APar5Im+6+JKWaEwl9II8uCA4U9sYx/px3q0upXLXNxCGIntY75FU7iSMjI+o2rt3EIp7hVQmBZEvIyB+SXKSAfrn61DiE6KWaB38csWBEk6uvdzp1Fl9Njke4PrS0V5IJ4pGDbkqx20smCGHto2+RTtuvg3KRy6k3iR2yMsRI9u2P1Q/WmLbXIkBkURh1UMR2ZZPBYb+xB/Wo4JDls7cwgXc8kblDG0kiBQPKSFI/bI+tOQRlLca5TqaYQbnGoMpOT9Mfpmu2sdzexMAheQxFGC75b7sePfIH6mra36JeH7q2kJhklYE4Kn7u0ZGP8AVoP1NXcFJE82nopi8yhZJIyfGK5dgpaNGYJztvsOPXPbFJkRWjYunhs5EkutdI5TBIIY6Tj1ONW4O+NFL0KeTpckAwsjQW8a4buh8w+NzTnVOkh3vpJZY44pfu5RmbGPDYlh9dv7FZPDG+y/ulVGdS3Mdz48cExMLStM4j/wQxOAR5TvsfYA8UgSMD4hBXw9h4f5ttsZJO4/zLWys1dZ72SGGWVbmQS5cBVHkVcDO54zx3qivfs91IMz2MMKxjdIzJ5o8ncDbBGOAfT1xUPA5biiY5knUio/jCzznT060HhjBlmDu7bchg2AM9ixzXUt4psXBhlYPnKRMBv39qrxaT2DtDcQOW5KvkMT7bb/AO/ODxUq2jaUkxDDlcgtpYge5IOPk7f9qplTSromNXsl21oispiW4UqQ2ZASMg5GAu2x9Qa3PRuoDqFoH28RDpkA4z6+u+x3rzx0KOvjR+Y4IZghTc7eYAf+Per37OXMlpcBmRxBLhWbQwUdgckkcnttg57VPj5anTeicmNONo2jorrpYAjnBo0Db2roORXa9M5TgXBrtFFAFFFFAFVX2i6UvVrBoSPOPMvufTf14q1rhGaMGMt+hTWYjf73KAm0cT27uI9jjJDEnAZhzjc96S1ldq2pEMpkcm4uFijkUAADyqRrDbAadx3OeDtdIpie1SRhIpZJB+dDg/X1+tc88EZbLKTMhNeR2lm1t0mJWeLfTISmk+4PmYknsOT2qdHA3T7eSS4u4Y2bzyzOoBZsAZ3OANgAMe1W91YC6AFxbWl0FO3ipjH7Goc3SIdDBej2o1gBmhm0PgdgwUH9/WuKX49fGX9rMta9QnmknvoreaRS5iieZtIEakAsQcHJZuAAMKoyDVt9nOrdPsrGdby+hR2uWP492yFOdPKg8gds47US9Dtvu0kT2N5GmRpyFlUYbI8qnLY9DnHNUV5byWNysaPK8IwESNTGBz+IEagcfArWOH1u4oOfJUy1vOodIguprOWfFherlgYmUQv2bgY4H7elJtesQ9StEuhcQy3ti/g3AjYETRkYzj0O2/bf0qtEJdtLLIso2dQ7Ege4BBH/ANUxJDA+FktreZUJG7jb4L5/Yio9qb6I4lmxjtX8WNtK2oJV27rEwcZ+FZ/gGra5jEcUxjH/AKG+S4i3/wCW5Bb6YZx9DWQhdLZlUyzRIuoGKZSUI0lcENuNmxkE9tvTZdKtpuo9MaW4Gn7xZG2fP5ipYK49iCSPnvWqZWiPHbabmzhGwjnurTBA/Cyll+mw/WmLmTV0Ozk1EMelzxY9Sqrz8aTV/H0v+b4jynIuEnwB3CBCP2zSoukWy20UDAukauoDHkPyDQGclgaTqIjfIbVNIgXnaaB/+9dt+mT3ErCFP5ay3gBwAAxmUrv/ANX6VsEhjVtYjUNvvjffmu+RN9h87VNkGPvGl6Qb1bcGOZm8XGfLMv8AUvoQNioPAJHas/J17qyO48eSNHXbUxI/pwTyDjG47jV3JO+6rBb9RtzCEaV1IKPGM6G+Tt8jPFY6++yF/b6mQmaFTqhiQlhEO47k4OrAOQAcArVt1olJEG2651yN20X04QjUitCHL+pIAOnB7gEHHauN1G9luVlbqMiyAZRmmyU9cKQuBURo1U6JYAGVgSqZ1j04O527/rUjM4wqFXjXGl2BGF+SKJ12KNd9j+t3l5cTWfUZBI4AeGTGCyjGocD1Xf3rW1539lif47bN4yB3R18oBONOc8cbCt2JZ4v8SPxB/UnP/Sf/ADW8Soq6tILyJobqGOWNuVdcis5e/ZLSwl6XcmJlHlilGofAbkfJzWliuI5DhW83dSMMPod6cYjG9JQjJU0Sm10edXcV/asHuIZIpDk5ZBhz6FhsePc+uKZSaFyxaCJgW0lZVUhh6ZIJz/lyK9J1IxK6lPYrmo7WtlHIrtBAr5wrFBnf3rkn4cW9MusjEdEMjdMtjMCH0b5H6dz2xU+kBlBO+9KG4rsiqVGZ2iiipAUUUUAUUUUAUUVxuKAMijIqpiueqOWJtYwhVSuTgknOdidsbfNDSdW+7zMIohNqRYxyMa8Mx39Dn6UBYyzRoQrHzE4CjcmotxaDqMTR3kKeAw/wmAJPye30ppV6iJCAsOkk5kPJ5wD+30qZamcl/HAGG8uO4wM/vmgM31H7MRQoXsoTIgH+FncH2PJHPOcbHequPpF7LpMENyuo4HigJjvw/P78e+3oBAPNMXUZZNSfjQ6l9yO31G31rGWCLdluTMdL9neqfd0ZkR5VIbwkmKpnIP4ueRncHnFRG6r1+2jFpNOY5lZiXdQzYJ2H0433OM75yN6biIRCRmVVYZGo4qD1C0t+pxhZLPxedMrDQU91P4gfinpXwizAqL4NmS8ul2yrQvIwk9SfOMD6HHeptjeX0LOYeptlQcB5BIjHfAOp9hn03qR1ToF/YL40TNcQg5YRrlgB/UMHV28wG2+2+ao5pnEvj6g0m20p1h/9JIz27En1rkyKcWaRUWegdLl/iNqHku5xIp0yxqyjS3yBx6H0qeljbqwdk1sPzSsXP7k1ivs7fMeqwJcHBm/lSRsXbUMFlO5I2I2+TW2Wxt1UCJDEM5xExQE++DvXXhalG2tlJKmPjSNhjbsBXQykkAjIqDP0uKWTXJJKTpC/i7A5pmLo8Xgqv3m4fGMOWGrYkjfHua2Kku5gsriPVcxQSId8yKCP3qtuPsz0eViywNC+dzDKyfsDj9qmHpcZVUMj6ViEY7Hvk5980DpMCowBLNvhpPNg4P8A5/YVDSfYGOm9As7C6FzF4ruFKqZH1aQcZx+lXFIij8KNUBJCgDJ3pdEkugIaNGYMyKSDkEiod3YNczeIZ5UAXAVCAPn5qfRUgqv4Mgw3jS6gpAOw/wBveuy9HSV8Su7RiIRjDYbuDk/UVaUUBWjpEA1YMmWOWOvnj9RtVhGuiNV7KMClUUAUUUUAUUUUAUUUUAUEZoooDmB6UYHpXaKA5gUY9K7XDwaArLu/njlmihgkkMeN1UnO2ccbZ9f7Kmu7vzYs2wCc4bJ24PG/c/p3qevelUBVyzXSyqsVoHKIGLe+Pwjb1FKFzehXd7VQAMr5udht9SefY1ZYFFAcUZUahvVR1T7PWXUA7aBDM+5dFHmP+YHZvrVyKKikwZvon2bfp1yJbi5WZUJMcaIVUNgjVgk74JG3r3rRjiu0UUUugFFFFSAooooAooooAooooAooooAooooAooooAooooD//2Q=="/>
          <p:cNvSpPr>
            <a:spLocks noChangeAspect="1" noChangeArrowheads="1"/>
          </p:cNvSpPr>
          <p:nvPr/>
        </p:nvSpPr>
        <p:spPr bwMode="auto">
          <a:xfrm>
            <a:off x="63500" y="-373063"/>
            <a:ext cx="1781175" cy="790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58" name="AutoShape 4" descr="data:image/jpeg;base64,/9j/4AAQSkZJRgABAQAAAQABAAD/2wBDAAkGBwgHBgkIBwgKCgkLDRYPDQwMDRsUFRAWIB0iIiAdHx8kKDQsJCYxJx8fLT0tMTU3Ojo6Iys/RD84QzQ5Ojf/2wBDAQoKCg0MDRoPDxo3JR8lNzc3Nzc3Nzc3Nzc3Nzc3Nzc3Nzc3Nzc3Nzc3Nzc3Nzc3Nzc3Nzc3Nzc3Nzc3Nzc3Nzf/wAARCABrAPMDASIAAhEBAxEB/8QAGwAAAQUBAQAAAAAAAAAAAAAAAAIDBAUGAQf/xAA8EAACAQMDAgUBBgQEBQUAAAABAgMABBESITEFQRMiUWFxgQYUMkKRoRUjUvAzYnLBJEOSsdE0U7Lh8f/EABkBAQADAQEAAAAAAAAAAAAAAAABAgMEBf/EACMRAAICAgIDAAIDAAAAAAAAAAABAhEDIRIxBBNBBVEiYXH/2gAMAwEAAhEDEQA/APcaSVBOcDPGfalUUBzt71zQMjYbb8d6VRQDYiTVq0DVznApyig0AUZquuL64RpES0fKtgNvhhtk8e/7Gl291NLMgktmiVkJ83Y5wAfegJ1FBpDyBFLMQFAySTgAUB1iMHcfWsv1T7RSSER9KYKjZBuXXI27qO/PJ249QTF63137+XtbcOlr5g0nHjAYB+EydOTudLnhfNXWNubtrm8u2ki6Xat4YUDDXDDYqO+7HGB7KOK555b1Euo1tkm1671GO4TE5lVlziQA+IfXYAgbHfvzgCtP0zrFveCMFgkkgJQE7SY5KHuO/asfHBKsM3VrnDfeSI7a3jTOvOwAH9IGPnHvuy3juwD4BDhBpb/BIyTv6/i7ep9aqpyj/hLSfR6UCDQSPWsda9ZvbVtJlWSLSukXBywyNtxv6c555xvU6Dr1veKBexTWyH8Q2ZW55I3AIBO4G2Pitlli/pVxaLGbqTpIfDtpJYwrZKjfIIA+hzn6UkdQuQ5Q2EhIzgrwcHHp/eRU63mhniWS3kSSMjIZCCCKdFaFSB99kCzM9s6iKHxPN3O+2fgfvTYvb3IX7idZYcnYAnHNWZXOxruKAi2k88sjie3MWNOCTnOc5H02qXXMUl5FRSzEADkmgF0U0Z0BALLkjPI4pSyK2MMDn0NALooooAooooAooooAooooBKggAZzgcmlUUUAUUUUAUUUlmCqSSABuSTxQHdhUe7KLGZDKsWnhydh8+oquvetRK4iikVWb8GSNcnsik78Hc7DGdxWZvupeLrkkLSRx62lic5wg8qk7b5ZgcDyj0OMnGeaMetllGzT3HXY4oziCUvqCaWBBJIyMDGo7ZPHY1S3/AFGbq6xRIcRP/MV1GFIGMEg7ncggbZxuBiqhba5s5Y4WkjkurcR2pnX/AJhkwdeTn+kEg5/bd0xs3T44LJC1288kKFm1tFGp0Dc88avoT2rGU8k9LReoR72R1tLpMXH3uBskeCHjIwyDQD7gE5CnHOSSacZ5Yen21vN4EmmIpa6bgqo4DOQRnWcnffBPbc1Il8JZrm4t1RYrcOkTIB5tKrhj/Udnf6D6tyNdx214tumEOmJnU5AyTkA/5UUKP80hrNY3+yXL+h7+KosrmciK6jiZYSw0pCoyCF9TjYYz3z6UlTFNPDAYybW2jxFbN5TMxwS8h7AYG3O4HfFRJorjwiLeEJKZli8vCu2zNgfiOwz3OsA75y4LRvBdnSL8TRsEIG/GnI5YNhc530HOwq1SrTC4/TkyPIjSg+JcSNqDspK5OAP/AJDbjzY4UmufdmeGOINpUnWVIztnOtscsTjC/BO5FRrhAXVbYuqtH4AGcmMEEoeDg4ZdgM7jfcCpLI7trimEcEsKKodAQGJbJ0qQTnGxxg749TSpdtFrXSFxtLFcRSxM9u8iNMRG2krH21Ec5/243FXHT/tBexwpJcj7zGzMoIAR9jvxsd8Dt87E1SPdsY5hdWzqXGp40k1PpUhXLMMHAJYgBe+d8DEqO5h8VjbjVKuIYlRP5cIAyAucZPOO22o44rRZGuirjZtLHqEF4XEbEOhw8bDDKal5HrXnWqdJgYDjwiTJMjkBWxkBf6vXPHcjGAb7pv2lYFoeowlWGMSL+bb8w/Ke/wAbnFdEMifZm40aSaVYoy7nAFRXtjdhXuCVG5CDfY+vv8U5BF4jLPKyu/K43Cg+nr81JG1alStj6NaxrGoVsx/hbbI2x6e1OwdOggaJkLgRbKNXAxj+/mppYCsx1X7Y2tu7wdNUXkybMynyKfTI5PsPriobS2yUrNPn1IoyPWvPz1vrF6+JL1IMb+FbqFbH+Zjq0/2M1yO9vbYyXCX07+EmvzyMUkwM48xxuMDkneud+VjTo0WGVWehUUiM6kB9Rml10GQUUUVICiiigCoV/ffc3iBQsHB49QRgfvU2uEA80BUJ1vabxYSpjjDjB/HsNh68irZW1AHsRQcfWqi/6mLFmCMZtyCrflbGQAeSefKMn4qG6BaTzJBG0krqiKMkntWfuurC4vIo3TMHihCurAUngtnk5x5O3c5wKr7jqy3rNHI7Q4ypn0nMTd8bFEPySarupkJatHC8UoMZwEuWBfA2AQnT753+K48nlK+MTWON/STea7KzkiltpHnhjC61wWa4OAshPOCfzb8nPFJlxqRY2GYAmY2GD4YdsAeoIb48mOagyXTDwoXuZVaRtNzN4ZJ1k+UnUD5Mgb5xj2pRkDpHOI5FMtoHQvITpkBY6dznOx39j61ytuDNkk0SFxB5QSIVYaFbZvLH5W34I8owe+Kamw4KRRSZKmLBUqNWnIyORyxPHPucuysU8NrW3S3trmApNHoAaIjADEj0JUH2IPAzTF2JGlDXLCKJjFKzRtpeM40lge4wRt64BzkgTFykRUV2LlPjI5SBSZmNsodmyMFjg77LtjtsBsRtTN34jxSE20jeNlY1Vty6htS+bZe2OB5MZG2ZTWtxG1wXl8KZZkZmQZCN2Kjur+Y49XAz6J8J0hlDPIoE+uQocmFy2rbP5W82PXb+qi9iZLcGMNPBN488kb26pJEyHWBlSy6TsAccjtjG/GQtZGeO2Vpf8O5ZVi8ulWySQAAR6HJzsNsgmmprSRLkZLakkkR1XIC6vNp9wSCUPalR26qsmmNQzIrEggI2kn8J9F3I9Ag9a04tIpcbHEmMMPjTxI4hic48TALHliTuzHJxx2+abneCMrGCyFkZ5JGALuMYwqDGM8DO+kdhUTEsLMsbspdZNIPBDHbON9mGMcbkcEYeaQMjKI2CvGSZFUEljqBUYwTsAwyDke+KnlJE8YscEQsoVSeMLPJGW8HWcRptl3YYJ/Lge2eAFCWaOeSJnBlk0JgzKNbEZ3z2GDvnO4b0JpsTSO4eGSN4nlV2jcZAwgbck+bc8Ftz9MLeeRg63MWZXMju7c4GNOrYbceVe45xxZyj9IUWhqS4u7VgVkW7ILiIZJ85YEnIycDnIC/ORVv0fpKyKLjrMskBbfTpIBHP4twAecD9arreG3jWYvbszLArTKxX+a3o7LtoBG6g8YG/AvYuoSRBmt5hK7ERI22J5n2z28iAjGMZz+touKeikrNDb9R6bHEkUF1AERQqqG4A4GKjdU+0ll05AW8SViuoBEOMbbk8DkVUnrkkd7CrzlYHfeQgZEcYxnGN2dzjHp71X3k7XUzXEwGiU/hdgoVewJPH0+ByatPyeCEMfJkLqn2o6p1VZIYljtEyAUjc5C+rttj4GKj29miWmsEwxHg/mk9wBvjnYY+m4rtvY+DdSpoYQK2pAykIAfYgFiOM/ueKfusBldvHOMkuoIQ898Annua58mR5PptFKAtVESDw00L+IasaQfXJIBO/4hv2qw6Vbi6vI4gWw51OQzMGUHfJAVTnjfVzVbbmMFxqRSB5hHqjOB3/AAkGtZ9n+mS29ubhAsUsv/upqIXtxpxnn9Krixqc6/RE51Gi8d1iQMxAGcVDTq1q0YfURnG2Dnfj/b9RS7tjDZu94EnAYbImnJyMcn196gLe2+lV/hzediuPDAAGQBn58u3t7V6pykz+L2mGYSEqNO4U9zj+/kU/a3iXMkipuFCkH1Bzv+xpmzeC5lcra6CoUhmjxnO/p/eamLEiMWVFUnkgc0AuiiigCuE4OK7VF9qOozWUUMcBjDStpAdsFzzgbjPBzvUN0A611dYFKRyIM51MWwMb5835fc4J7AZ4zVtKL+QBXhMm41pIF8ufwoDkgnA59cnfYPW8gaaT71IY7uQDCIoOQF/KQuQOdhwN++Sq3IR2H3ezeGaYI/3pMv4m4JOd8EacZ5z2zXnZcvKThPRulwXJDz2EZSWYR/d5otkEJ0lEBBO+BkkZ52/3dhiWVQBdTPHKuVdHDI47jLAkH2zSIrdUY9NiBZUbVcsoIVASToHpnYac7LnPIzLhxHfzpDkKUWRx2DkkZ+uN/jPevJyZWrp9GiRU3vT7S2nYzRNNarCfEiG5MJIBx7ocH/SxHYVzp9u88t3ZalM4VjGxOQ7Bg6n4J1/SrS8kC9Ts0yocxSnPoBoz++KqUtry3uXvOmRahZXJheNTn+XoVxt7atHwB6muzxMryfxl2VknFWOwyKvTYLwQP4cT+FcQMPMF04BI9dDBT7hfSkTeJBbTrGTLJYZkGdxNAwy42xnZg2e2o1ZiaIXkd0mJOmdUHhSgkHRJvjjbB3Hyc1XXYm6ZcagrPLZZyxGfEtzuCfXSTg+gYntXelSMWyVbNE7QITqjP/COWOSUcBkOf77URIVMSSklWdrO57Db8Lfpj9BUW2tVUNZ24bBV44iDtj/Fiz9CR8DFTJ/+JdmjJH8TtRJG39M8YBH14/Spqx0RDDJK1oF0pMzPayMeFlj/AAZHuBj/APar5Im+6+JKWaEwl9II8uCA4U9sYx/px3q0upXLXNxCGIntY75FU7iSMjI+o2rt3EIp7hVQmBZEvIyB+SXKSAfrn61DiE6KWaB38csWBEk6uvdzp1Fl9Njke4PrS0V5IJ4pGDbkqx20smCGHto2+RTtuvg3KRy6k3iR2yMsRI9u2P1Q/WmLbXIkBkURh1UMR2ZZPBYb+xB/Wo4JDls7cwgXc8kblDG0kiBQPKSFI/bI+tOQRlLca5TqaYQbnGoMpOT9Mfpmu2sdzexMAheQxFGC75b7sePfIH6mra36JeH7q2kJhklYE4Kn7u0ZGP8AVoP1NXcFJE82nopi8yhZJIyfGK5dgpaNGYJztvsOPXPbFJkRWjYunhs5EkutdI5TBIIY6Tj1ONW4O+NFL0KeTpckAwsjQW8a4buh8w+NzTnVOkh3vpJZY44pfu5RmbGPDYlh9dv7FZPDG+y/ulVGdS3Mdz48cExMLStM4j/wQxOAR5TvsfYA8UgSMD4hBXw9h4f5ttsZJO4/zLWys1dZ72SGGWVbmQS5cBVHkVcDO54zx3qivfs91IMz2MMKxjdIzJ5o8ncDbBGOAfT1xUPA5biiY5knUio/jCzznT060HhjBlmDu7bchg2AM9ixzXUt4psXBhlYPnKRMBv39qrxaT2DtDcQOW5KvkMT7bb/AO/ODxUq2jaUkxDDlcgtpYge5IOPk7f9qplTSromNXsl21oispiW4UqQ2ZASMg5GAu2x9Qa3PRuoDqFoH28RDpkA4z6+u+x3rzx0KOvjR+Y4IZghTc7eYAf+Per37OXMlpcBmRxBLhWbQwUdgckkcnttg57VPj5anTeicmNONo2jorrpYAjnBo0Db2roORXa9M5TgXBrtFFAFFFFAFVX2i6UvVrBoSPOPMvufTf14q1rhGaMGMt+hTWYjf73KAm0cT27uI9jjJDEnAZhzjc96S1ldq2pEMpkcm4uFijkUAADyqRrDbAadx3OeDtdIpie1SRhIpZJB+dDg/X1+tc88EZbLKTMhNeR2lm1t0mJWeLfTISmk+4PmYknsOT2qdHA3T7eSS4u4Y2bzyzOoBZsAZ3OANgAMe1W91YC6AFxbWl0FO3ipjH7Goc3SIdDBej2o1gBmhm0PgdgwUH9/WuKX49fGX9rMta9QnmknvoreaRS5iieZtIEakAsQcHJZuAAMKoyDVt9nOrdPsrGdby+hR2uWP492yFOdPKg8gds47US9Dtvu0kT2N5GmRpyFlUYbI8qnLY9DnHNUV5byWNysaPK8IwESNTGBz+IEagcfArWOH1u4oOfJUy1vOodIguprOWfFherlgYmUQv2bgY4H7elJtesQ9StEuhcQy3ti/g3AjYETRkYzj0O2/bf0qtEJdtLLIso2dQ7Ege4BBH/ANUxJDA+FktreZUJG7jb4L5/Yio9qb6I4lmxjtX8WNtK2oJV27rEwcZ+FZ/gGra5jEcUxjH/AKG+S4i3/wCW5Bb6YZx9DWQhdLZlUyzRIuoGKZSUI0lcENuNmxkE9tvTZdKtpuo9MaW4Gn7xZG2fP5ipYK49iCSPnvWqZWiPHbabmzhGwjnurTBA/Cyll+mw/WmLmTV0Ozk1EMelzxY9Sqrz8aTV/H0v+b4jynIuEnwB3CBCP2zSoukWy20UDAukauoDHkPyDQGclgaTqIjfIbVNIgXnaaB/+9dt+mT3ErCFP5ay3gBwAAxmUrv/ANX6VsEhjVtYjUNvvjffmu+RN9h87VNkGPvGl6Qb1bcGOZm8XGfLMv8AUvoQNioPAJHas/J17qyO48eSNHXbUxI/pwTyDjG47jV3JO+6rBb9RtzCEaV1IKPGM6G+Tt8jPFY6++yF/b6mQmaFTqhiQlhEO47k4OrAOQAcArVt1olJEG2651yN20X04QjUitCHL+pIAOnB7gEHHauN1G9luVlbqMiyAZRmmyU9cKQuBURo1U6JYAGVgSqZ1j04O527/rUjM4wqFXjXGl2BGF+SKJ12KNd9j+t3l5cTWfUZBI4AeGTGCyjGocD1Xf3rW1539lif47bN4yB3R18oBONOc8cbCt2JZ4v8SPxB/UnP/Sf/ADW8Soq6tILyJobqGOWNuVdcis5e/ZLSwl6XcmJlHlilGofAbkfJzWliuI5DhW83dSMMPod6cYjG9JQjJU0Sm10edXcV/asHuIZIpDk5ZBhz6FhsePc+uKZSaFyxaCJgW0lZVUhh6ZIJz/lyK9J1IxK6lPYrmo7WtlHIrtBAr5wrFBnf3rkn4cW9MusjEdEMjdMtjMCH0b5H6dz2xU+kBlBO+9KG4rsiqVGZ2iiipAUUUUAUUUUAUUVxuKAMijIqpiueqOWJtYwhVSuTgknOdidsbfNDSdW+7zMIohNqRYxyMa8Mx39Dn6UBYyzRoQrHzE4CjcmotxaDqMTR3kKeAw/wmAJPye30ppV6iJCAsOkk5kPJ5wD+30qZamcl/HAGG8uO4wM/vmgM31H7MRQoXsoTIgH+FncH2PJHPOcbHequPpF7LpMENyuo4HigJjvw/P78e+3oBAPNMXUZZNSfjQ6l9yO31G31rGWCLdluTMdL9neqfd0ZkR5VIbwkmKpnIP4ueRncHnFRG6r1+2jFpNOY5lZiXdQzYJ2H0433OM75yN6biIRCRmVVYZGo4qD1C0t+pxhZLPxedMrDQU91P4gfinpXwizAqL4NmS8ul2yrQvIwk9SfOMD6HHeptjeX0LOYeptlQcB5BIjHfAOp9hn03qR1ToF/YL40TNcQg5YRrlgB/UMHV28wG2+2+ao5pnEvj6g0m20p1h/9JIz27En1rkyKcWaRUWegdLl/iNqHku5xIp0yxqyjS3yBx6H0qeljbqwdk1sPzSsXP7k1ivs7fMeqwJcHBm/lSRsXbUMFlO5I2I2+TW2Wxt1UCJDEM5xExQE++DvXXhalG2tlJKmPjSNhjbsBXQykkAjIqDP0uKWTXJJKTpC/i7A5pmLo8Xgqv3m4fGMOWGrYkjfHua2Kku5gsriPVcxQSId8yKCP3qtuPsz0eViywNC+dzDKyfsDj9qmHpcZVUMj6ViEY7Hvk5980DpMCowBLNvhpPNg4P8A5/YVDSfYGOm9As7C6FzF4ruFKqZH1aQcZx+lXFIij8KNUBJCgDJ3pdEkugIaNGYMyKSDkEiod3YNczeIZ5UAXAVCAPn5qfRUgqv4Mgw3jS6gpAOw/wBveuy9HSV8Su7RiIRjDYbuDk/UVaUUBWjpEA1YMmWOWOvnj9RtVhGuiNV7KMClUUAUUUUAUUUUAUUUUAUEZoooDmB6UYHpXaKA5gUY9K7XDwaArLu/njlmihgkkMeN1UnO2ccbZ9f7Kmu7vzYs2wCc4bJ24PG/c/p3qevelUBVyzXSyqsVoHKIGLe+Pwjb1FKFzehXd7VQAMr5udht9SefY1ZYFFAcUZUahvVR1T7PWXUA7aBDM+5dFHmP+YHZvrVyKKikwZvon2bfp1yJbi5WZUJMcaIVUNgjVgk74JG3r3rRjiu0UUUugFFFFSAooooAooooAooooAooooAooooAooooAooooD//2Q=="/>
          <p:cNvSpPr>
            <a:spLocks noChangeAspect="1" noChangeArrowheads="1"/>
          </p:cNvSpPr>
          <p:nvPr/>
        </p:nvSpPr>
        <p:spPr bwMode="auto">
          <a:xfrm>
            <a:off x="63500" y="-373063"/>
            <a:ext cx="1781175" cy="790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pic>
        <p:nvPicPr>
          <p:cNvPr id="19459" name="Picture 4" descr="http://rybar.snadno.eu/anatomie_ryb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9" y="4005064"/>
            <a:ext cx="4536752" cy="24560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      TĚLO RYB</a:t>
            </a:r>
          </a:p>
        </p:txBody>
      </p:sp>
      <p:pic>
        <p:nvPicPr>
          <p:cNvPr id="19461" name="Picture 8" descr="http://t1.gstatic.com/images?q=tbn:ANd9GcSUKj7UkFx778XDLgNC9e1Z6AibYsT29S_dh41p2HE3dUmCs5GJ8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4221088"/>
            <a:ext cx="3923158" cy="19442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10" descr="http://t3.gstatic.com/images?q=tbn:ANd9GcSDACmSljEKbCoU33q0MweNuESj8V_CMOq8vJYV9PJRwGjq3PbtG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650" y="1628800"/>
            <a:ext cx="4847949" cy="18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TĚLO PLAZŮ</a:t>
            </a:r>
            <a:endParaRPr lang="cs-CZ" b="1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852937"/>
            <a:ext cx="6048672" cy="3923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56792"/>
            <a:ext cx="3347864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782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8" descr="http://t0.gstatic.com/images?q=tbn:ANd9GcQGeLiX75ZuW6uzgJaveNX742iVhodsRofgIUcyho-81YO1iO_pA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4077072"/>
            <a:ext cx="3096145" cy="21739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36100" y="1705614"/>
            <a:ext cx="3683000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1023522" y="740023"/>
            <a:ext cx="6425157" cy="76944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TĚLO OBOJŽIVELNÍKŮ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375354"/>
            <a:ext cx="4229100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050029"/>
            <a:ext cx="2715174" cy="1939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368528"/>
            <a:ext cx="3789820" cy="3316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2" descr="http://t1.gstatic.com/images?q=tbn:ANd9GcSgUlCQj-2Ul-_pA3c6a7hEg3dK7mLK6W-rKnGZBqbA_uvueZW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7" y="3299994"/>
            <a:ext cx="3744415" cy="3358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287506" y="767487"/>
            <a:ext cx="3789820" cy="76944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TĚLO PTÁKŮ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4138" y="404709"/>
            <a:ext cx="4014323" cy="2963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74542" y="789384"/>
            <a:ext cx="3600450" cy="264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8" descr="http://zaneta.wbs.cz/kostra_ps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096141"/>
            <a:ext cx="3727450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10" descr="Soubor:Cat anatomy diagram (cs)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89438" y="3500438"/>
            <a:ext cx="4552950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611188" y="1326474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TĚLO SAVCŮ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5626968" cy="99060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  </a:t>
            </a:r>
            <a:r>
              <a:rPr lang="cs-CZ" b="1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BEZOBRATLÍ</a:t>
            </a:r>
            <a:endParaRPr lang="cs-CZ" b="1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7"/>
            <a:ext cx="7164288" cy="792088"/>
          </a:xfrm>
        </p:spPr>
        <p:txBody>
          <a:bodyPr/>
          <a:lstStyle/>
          <a:p>
            <a:pPr algn="ctr"/>
            <a:r>
              <a:rPr lang="cs-CZ" sz="1800" dirty="0" smtClean="0"/>
              <a:t>Bezobratlí nemají kostru složenou z kostí.</a:t>
            </a:r>
          </a:p>
          <a:p>
            <a:pPr algn="ctr"/>
            <a:r>
              <a:rPr lang="cs-CZ" sz="1800" dirty="0" smtClean="0"/>
              <a:t>Patří sem více než milion druhů (mravenci, brouci, motýli, včely  </a:t>
            </a:r>
            <a:endParaRPr lang="cs-CZ" sz="18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539" y="692696"/>
            <a:ext cx="2286000" cy="178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077" y="2204864"/>
            <a:ext cx="5320923" cy="44438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0703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7745" b="17745"/>
          <a:stretch/>
        </p:blipFill>
        <p:spPr bwMode="auto">
          <a:xfrm>
            <a:off x="0" y="-846856"/>
            <a:ext cx="9143999" cy="7704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8423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5537" y="1471613"/>
            <a:ext cx="1811337" cy="3913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2180" y="0"/>
            <a:ext cx="9793088" cy="7344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5888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548680"/>
            <a:ext cx="8496944" cy="1008112"/>
          </a:xfrm>
        </p:spPr>
        <p:txBody>
          <a:bodyPr/>
          <a:lstStyle/>
          <a:p>
            <a:r>
              <a:rPr lang="cs-CZ" dirty="0" smtClean="0"/>
              <a:t>Použitá literatura:</a:t>
            </a:r>
          </a:p>
          <a:p>
            <a:r>
              <a:rPr lang="cs-CZ" sz="1800" dirty="0" smtClean="0"/>
              <a:t>Přírodověda 4 učebnice pro 4.ročník základní školy  Nová škola</a:t>
            </a:r>
          </a:p>
        </p:txBody>
      </p:sp>
      <p:sp>
        <p:nvSpPr>
          <p:cNvPr id="2" name="Obdélník 1">
            <a:hlinkClick r:id="rId2" action="ppaction://hlinkpres?slideindex=5&amp;slidetitle=OBRATLOVCI"/>
          </p:cNvPr>
          <p:cNvSpPr/>
          <p:nvPr/>
        </p:nvSpPr>
        <p:spPr>
          <a:xfrm>
            <a:off x="395536" y="1844824"/>
            <a:ext cx="806489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http://wallpapers.cyberserver.cz/data/data/wallpapers/nahled/409.jpg</a:t>
            </a:r>
          </a:p>
        </p:txBody>
      </p:sp>
      <p:sp>
        <p:nvSpPr>
          <p:cNvPr id="4" name="Obdélník 3">
            <a:hlinkClick r:id="rId2" action="ppaction://hlinkpres?slideindex=5&amp;slidetitle=OBRATLOVCI"/>
          </p:cNvPr>
          <p:cNvSpPr/>
          <p:nvPr/>
        </p:nvSpPr>
        <p:spPr>
          <a:xfrm>
            <a:off x="395536" y="1362960"/>
            <a:ext cx="80648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http://upload.wikimedia.org/wikipedia/commons/d/d6/Dendrocopos_medius_(Marek_Szczepanek)_cut.jpg</a:t>
            </a:r>
          </a:p>
        </p:txBody>
      </p:sp>
      <p:sp>
        <p:nvSpPr>
          <p:cNvPr id="5" name="Obdélník 4">
            <a:hlinkClick r:id="rId3" action="ppaction://hlinkpres?slideindex=7&amp;slidetitle=                    TĚLO RYB"/>
          </p:cNvPr>
          <p:cNvSpPr/>
          <p:nvPr/>
        </p:nvSpPr>
        <p:spPr>
          <a:xfrm>
            <a:off x="362145" y="2132856"/>
            <a:ext cx="64624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http://t3.gstatic.com/</a:t>
            </a:r>
            <a:r>
              <a:rPr lang="cs-CZ" sz="1400" dirty="0" err="1" smtClean="0"/>
              <a:t>images</a:t>
            </a:r>
            <a:r>
              <a:rPr lang="cs-CZ" sz="1400" dirty="0" smtClean="0"/>
              <a:t>?q=</a:t>
            </a:r>
            <a:r>
              <a:rPr lang="cs-CZ" sz="1400" dirty="0" err="1" smtClean="0"/>
              <a:t>tbn</a:t>
            </a:r>
            <a:r>
              <a:rPr lang="cs-CZ" sz="1400" dirty="0" smtClean="0"/>
              <a:t>:ANd9GcSu5bGw-vGD36byyzky8H5Z9FL8eX5rY7LKihVbz-</a:t>
            </a:r>
            <a:r>
              <a:rPr lang="cs-CZ" sz="1400" dirty="0" err="1" smtClean="0"/>
              <a:t>Pi</a:t>
            </a:r>
            <a:r>
              <a:rPr lang="cs-CZ" sz="1400" dirty="0" smtClean="0"/>
              <a:t>-IAHa5MXMYa9Tbxr4Q</a:t>
            </a:r>
            <a:endParaRPr lang="cs-CZ" sz="1400" dirty="0"/>
          </a:p>
        </p:txBody>
      </p:sp>
      <p:sp>
        <p:nvSpPr>
          <p:cNvPr id="6" name="Obdélník 5">
            <a:hlinkClick r:id="rId3" action="ppaction://hlinkpres?slideindex=7&amp;slidetitle=                    TĚLO RYB"/>
          </p:cNvPr>
          <p:cNvSpPr/>
          <p:nvPr/>
        </p:nvSpPr>
        <p:spPr>
          <a:xfrm>
            <a:off x="395536" y="2617167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http://vyuka.zsjarose.cz/data/swic/lessons/1799.jpg</a:t>
            </a:r>
            <a:endParaRPr lang="cs-CZ" sz="1400" dirty="0"/>
          </a:p>
        </p:txBody>
      </p:sp>
      <p:sp>
        <p:nvSpPr>
          <p:cNvPr id="7" name="Obdélník 6">
            <a:hlinkClick r:id="rId3" action="ppaction://hlinkpres?slideindex=7&amp;slidetitle=                    TĚLO RYB"/>
          </p:cNvPr>
          <p:cNvSpPr/>
          <p:nvPr/>
        </p:nvSpPr>
        <p:spPr>
          <a:xfrm>
            <a:off x="395536" y="2942564"/>
            <a:ext cx="619268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http://nd03.jxs.cz/645/512/eb4c83c854_88356047_o2.png</a:t>
            </a:r>
            <a:endParaRPr lang="cs-CZ" sz="1400" dirty="0"/>
          </a:p>
        </p:txBody>
      </p:sp>
      <p:sp>
        <p:nvSpPr>
          <p:cNvPr id="8" name="Obdélník 7">
            <a:hlinkClick r:id="rId4" action="ppaction://hlinkpres?slideindex=8&amp;slidetitle=TĚLO PLAZŮ"/>
          </p:cNvPr>
          <p:cNvSpPr/>
          <p:nvPr/>
        </p:nvSpPr>
        <p:spPr>
          <a:xfrm>
            <a:off x="360912" y="3201489"/>
            <a:ext cx="676875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http://www.</a:t>
            </a:r>
            <a:r>
              <a:rPr lang="cs-CZ" sz="1400" dirty="0" err="1" smtClean="0"/>
              <a:t>skolaplumlov.tym.cz</a:t>
            </a:r>
            <a:r>
              <a:rPr lang="cs-CZ" sz="1400" dirty="0" smtClean="0"/>
              <a:t>/dumy/VY_32_INOVACE_1157/stavba-had.</a:t>
            </a:r>
            <a:r>
              <a:rPr lang="cs-CZ" sz="1400" dirty="0" err="1" smtClean="0"/>
              <a:t>jpg</a:t>
            </a:r>
            <a:endParaRPr lang="cs-CZ" sz="1400" dirty="0"/>
          </a:p>
        </p:txBody>
      </p:sp>
      <p:sp>
        <p:nvSpPr>
          <p:cNvPr id="9" name="Obdélník 8">
            <a:hlinkClick r:id="rId4" action="ppaction://hlinkpres?slideindex=8&amp;slidetitle=TĚLO PLAZŮ"/>
          </p:cNvPr>
          <p:cNvSpPr/>
          <p:nvPr/>
        </p:nvSpPr>
        <p:spPr>
          <a:xfrm>
            <a:off x="434516" y="3505311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http://mojihadi.websnadno.cz/anatomie_hada.gif</a:t>
            </a:r>
            <a:endParaRPr lang="cs-CZ" sz="1400" dirty="0"/>
          </a:p>
        </p:txBody>
      </p:sp>
      <p:sp>
        <p:nvSpPr>
          <p:cNvPr id="10" name="Obdélník 9">
            <a:hlinkClick r:id="rId5" action="ppaction://hlinkpres?slideindex=9&amp;slidetitle=Prezentace aplikace PowerPoint"/>
          </p:cNvPr>
          <p:cNvSpPr/>
          <p:nvPr/>
        </p:nvSpPr>
        <p:spPr>
          <a:xfrm>
            <a:off x="417167" y="3800674"/>
            <a:ext cx="698477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http://biomach.wz.cz/img_zoo_kostrazaby.jpg</a:t>
            </a:r>
            <a:endParaRPr lang="cs-CZ" sz="1400" dirty="0"/>
          </a:p>
        </p:txBody>
      </p:sp>
      <p:sp>
        <p:nvSpPr>
          <p:cNvPr id="11" name="Obdélník 10">
            <a:hlinkClick r:id="rId5" action="ppaction://hlinkpres?slideindex=9&amp;slidetitle=Prezentace aplikace PowerPoint"/>
          </p:cNvPr>
          <p:cNvSpPr/>
          <p:nvPr/>
        </p:nvSpPr>
        <p:spPr>
          <a:xfrm>
            <a:off x="417167" y="4095909"/>
            <a:ext cx="705678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http://www.</a:t>
            </a:r>
            <a:r>
              <a:rPr lang="cs-CZ" sz="1400" dirty="0" err="1" smtClean="0"/>
              <a:t>skolaplumlov.tym.cz</a:t>
            </a:r>
            <a:r>
              <a:rPr lang="cs-CZ" sz="1400" dirty="0" smtClean="0"/>
              <a:t>/dumy/VY_32_INOVACE_1156/stavba.</a:t>
            </a:r>
            <a:r>
              <a:rPr lang="cs-CZ" sz="1400" dirty="0" err="1" smtClean="0"/>
              <a:t>jpg</a:t>
            </a:r>
            <a:endParaRPr lang="cs-CZ" sz="1400" dirty="0"/>
          </a:p>
        </p:txBody>
      </p:sp>
      <p:sp>
        <p:nvSpPr>
          <p:cNvPr id="12" name="Obdélník 11">
            <a:hlinkClick r:id="rId6" action="ppaction://hlinkpres?slideindex=11&amp;slidetitle=Snímek 11"/>
          </p:cNvPr>
          <p:cNvSpPr/>
          <p:nvPr/>
        </p:nvSpPr>
        <p:spPr>
          <a:xfrm>
            <a:off x="504999" y="5774031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http://skolakov3c.sweb.cz/PRVOUKA/SAVCI/stavba.jpg</a:t>
            </a:r>
          </a:p>
        </p:txBody>
      </p:sp>
      <p:sp>
        <p:nvSpPr>
          <p:cNvPr id="13" name="Obdélník 12">
            <a:hlinkClick r:id="rId7" action="ppaction://hlinkpres?slideindex=9&amp;slidetitle=Snímek 9"/>
          </p:cNvPr>
          <p:cNvSpPr/>
          <p:nvPr/>
        </p:nvSpPr>
        <p:spPr>
          <a:xfrm>
            <a:off x="440904" y="4390676"/>
            <a:ext cx="731019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http://www.guh.cz/edu/bi/biologie_obratlovci/foto02/foto_001.jpg</a:t>
            </a:r>
          </a:p>
        </p:txBody>
      </p:sp>
      <p:sp>
        <p:nvSpPr>
          <p:cNvPr id="14" name="Obdélník 13">
            <a:hlinkClick r:id="rId7" action="ppaction://hlinkpres?slideindex=9&amp;slidetitle=Snímek 9"/>
          </p:cNvPr>
          <p:cNvSpPr/>
          <p:nvPr/>
        </p:nvSpPr>
        <p:spPr>
          <a:xfrm>
            <a:off x="467544" y="4698453"/>
            <a:ext cx="744034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http://www.zebrovnik.wz.cz/design//kostra.jpg</a:t>
            </a:r>
          </a:p>
        </p:txBody>
      </p:sp>
      <p:sp>
        <p:nvSpPr>
          <p:cNvPr id="15" name="Obdélník 14">
            <a:hlinkClick r:id="rId6" action="ppaction://hlinkpres?slideindex=11&amp;slidetitle=Snímek 11"/>
          </p:cNvPr>
          <p:cNvSpPr/>
          <p:nvPr/>
        </p:nvSpPr>
        <p:spPr>
          <a:xfrm>
            <a:off x="486562" y="6103168"/>
            <a:ext cx="855596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http://nd03.jxs.cz/834/859/a05d74f0ad_63112510_o2.png</a:t>
            </a:r>
          </a:p>
        </p:txBody>
      </p:sp>
      <p:sp>
        <p:nvSpPr>
          <p:cNvPr id="16" name="Obdélník 15">
            <a:hlinkClick r:id="rId8" action="ppaction://hlinkpres?slideindex=10&amp;slidetitle=Snímek 10"/>
          </p:cNvPr>
          <p:cNvSpPr/>
          <p:nvPr/>
        </p:nvSpPr>
        <p:spPr>
          <a:xfrm>
            <a:off x="467544" y="4973020"/>
            <a:ext cx="6662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http://i428.photobucket.com/albums/qq9/diamond-tool/skenovat0001.jpg</a:t>
            </a:r>
          </a:p>
        </p:txBody>
      </p:sp>
      <p:sp>
        <p:nvSpPr>
          <p:cNvPr id="17" name="Obdélník 16">
            <a:hlinkClick r:id="rId6" action="ppaction://hlinkpres?slideindex=11&amp;slidetitle=Snímek 11"/>
          </p:cNvPr>
          <p:cNvSpPr/>
          <p:nvPr/>
        </p:nvSpPr>
        <p:spPr>
          <a:xfrm>
            <a:off x="504999" y="6410944"/>
            <a:ext cx="755793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http://i428.photobucket.com/albums/qq9/diamond-tool/skenovat0001.jpg</a:t>
            </a:r>
          </a:p>
        </p:txBody>
      </p:sp>
      <p:sp>
        <p:nvSpPr>
          <p:cNvPr id="18" name="Obdélník 17">
            <a:hlinkClick r:id="rId8" action="ppaction://hlinkpres?slideindex=10&amp;slidetitle=Snímek 10"/>
          </p:cNvPr>
          <p:cNvSpPr/>
          <p:nvPr/>
        </p:nvSpPr>
        <p:spPr>
          <a:xfrm>
            <a:off x="504999" y="5268490"/>
            <a:ext cx="784597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http://fotoatlaspr.zs-sychrov5.sweb.cz/travici-soust-Pt.jpg</a:t>
            </a:r>
            <a:endParaRPr lang="cs-CZ" sz="1400" dirty="0"/>
          </a:p>
        </p:txBody>
      </p:sp>
      <p:sp>
        <p:nvSpPr>
          <p:cNvPr id="19" name="Obdélník 18">
            <a:hlinkClick r:id="rId8" action="ppaction://hlinkpres?slideindex=10&amp;slidetitle=Snímek 10"/>
          </p:cNvPr>
          <p:cNvSpPr/>
          <p:nvPr/>
        </p:nvSpPr>
        <p:spPr>
          <a:xfrm>
            <a:off x="497596" y="5471472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http://vyuka.zsjarose.cz/data/swic/lessons/1904.jpg</a:t>
            </a:r>
          </a:p>
        </p:txBody>
      </p:sp>
    </p:spTree>
    <p:extLst>
      <p:ext uri="{BB962C8B-B14F-4D97-AF65-F5344CB8AC3E}">
        <p14:creationId xmlns:p14="http://schemas.microsoft.com/office/powerpoint/2010/main" val="266859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>
            <a:hlinkClick r:id="rId2" action="ppaction://hlinkpres?slideindex=12&amp;slidetitle=Snímek 12"/>
          </p:cNvPr>
          <p:cNvSpPr/>
          <p:nvPr/>
        </p:nvSpPr>
        <p:spPr>
          <a:xfrm>
            <a:off x="551892" y="910698"/>
            <a:ext cx="802591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http://t2.gstatic.com/images?q=tbn:ANd9GcQkuqM_UY-e3jhlniimr5m4x-ni0e3N8teGXfOgRL7orOd43JJs</a:t>
            </a:r>
          </a:p>
        </p:txBody>
      </p:sp>
      <p:sp>
        <p:nvSpPr>
          <p:cNvPr id="8" name="Obdélník 7">
            <a:hlinkClick r:id="rId2" action="ppaction://hlinkpres?slideindex=12&amp;slidetitle=Snímek 12"/>
          </p:cNvPr>
          <p:cNvSpPr/>
          <p:nvPr/>
        </p:nvSpPr>
        <p:spPr>
          <a:xfrm>
            <a:off x="564086" y="1433918"/>
            <a:ext cx="818437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http://us.123rf.com/400wm/400/400/robisklp/robisklp1105/robisklp110500018/9476024-hmyz-nebo-chyb.jpg</a:t>
            </a:r>
          </a:p>
        </p:txBody>
      </p:sp>
      <p:sp>
        <p:nvSpPr>
          <p:cNvPr id="9" name="Obdélník 8">
            <a:hlinkClick r:id="rId3" action="ppaction://hlinkpres?slideindex=13&amp;slidetitle=Prezentace aplikace PowerPoint"/>
          </p:cNvPr>
          <p:cNvSpPr/>
          <p:nvPr/>
        </p:nvSpPr>
        <p:spPr>
          <a:xfrm>
            <a:off x="564086" y="1957138"/>
            <a:ext cx="710425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http://bioweb.genezis.eu/zivocichy/morfologia/vzdusnice.gif</a:t>
            </a:r>
          </a:p>
        </p:txBody>
      </p:sp>
      <p:sp>
        <p:nvSpPr>
          <p:cNvPr id="10" name="Obdélník 9">
            <a:hlinkClick r:id="rId4" action="ppaction://hlinkpres?slideindex=14&amp;slidetitle=Prezentace aplikace PowerPoint"/>
          </p:cNvPr>
          <p:cNvSpPr/>
          <p:nvPr/>
        </p:nvSpPr>
        <p:spPr>
          <a:xfrm>
            <a:off x="564086" y="2459504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http://wiki.rvp.cz/@api/deki/files/11671/=IMG_6177.JPG</a:t>
            </a:r>
          </a:p>
        </p:txBody>
      </p:sp>
      <p:sp>
        <p:nvSpPr>
          <p:cNvPr id="11" name="Obdélník 10">
            <a:hlinkClick r:id="rId4" action="ppaction://hlinkpres?slideindex=14&amp;slidetitle=Prezentace aplikace PowerPoint"/>
          </p:cNvPr>
          <p:cNvSpPr/>
          <p:nvPr/>
        </p:nvSpPr>
        <p:spPr>
          <a:xfrm>
            <a:off x="564086" y="2690336"/>
            <a:ext cx="629391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http://upload.wikimedia.org/wikipedia/commons/thumb/3/3b/Aglais_urticae_-_Puppe_Tag_3_-_2_(HS).jpg/220px-Aglais_urticae_-_Puppe_Tag_3_-_2_(HS).jpg</a:t>
            </a:r>
          </a:p>
        </p:txBody>
      </p:sp>
      <p:sp>
        <p:nvSpPr>
          <p:cNvPr id="12" name="Obdélník 11">
            <a:hlinkClick r:id="rId4" action="ppaction://hlinkpres?slideindex=14&amp;slidetitle=Prezentace aplikace PowerPoint"/>
          </p:cNvPr>
          <p:cNvSpPr/>
          <p:nvPr/>
        </p:nvSpPr>
        <p:spPr>
          <a:xfrm>
            <a:off x="665655" y="3432829"/>
            <a:ext cx="35157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http://akademon.cz/source/obr/danaus.jpg</a:t>
            </a:r>
          </a:p>
        </p:txBody>
      </p:sp>
    </p:spTree>
    <p:extLst>
      <p:ext uri="{BB962C8B-B14F-4D97-AF65-F5344CB8AC3E}">
        <p14:creationId xmlns:p14="http://schemas.microsoft.com/office/powerpoint/2010/main" val="2566471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Přehlednost">
    <a:dk1>
      <a:srgbClr val="292934"/>
    </a:dk1>
    <a:lt1>
      <a:srgbClr val="FFFFFF"/>
    </a:lt1>
    <a:dk2>
      <a:srgbClr val="D2533C"/>
    </a:dk2>
    <a:lt2>
      <a:srgbClr val="F3F2DC"/>
    </a:lt2>
    <a:accent1>
      <a:srgbClr val="93A299"/>
    </a:accent1>
    <a:accent2>
      <a:srgbClr val="AD8F67"/>
    </a:accent2>
    <a:accent3>
      <a:srgbClr val="726056"/>
    </a:accent3>
    <a:accent4>
      <a:srgbClr val="4C5A6A"/>
    </a:accent4>
    <a:accent5>
      <a:srgbClr val="808DA0"/>
    </a:accent5>
    <a:accent6>
      <a:srgbClr val="79463D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992</TotalTime>
  <Words>215</Words>
  <Application>Microsoft Office PowerPoint</Application>
  <PresentationFormat>Předvádění na obrazovce (4:3)</PresentationFormat>
  <Paragraphs>54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Přehlednost</vt:lpstr>
      <vt:lpstr>Prezentace</vt:lpstr>
      <vt:lpstr>Prezentace aplikace PowerPoint</vt:lpstr>
      <vt:lpstr>Prezentace aplikace PowerPoint</vt:lpstr>
      <vt:lpstr>STAVBA TĚLA ŽIVOČICHŮ</vt:lpstr>
      <vt:lpstr>Prezentace aplikace PowerPoint</vt:lpstr>
      <vt:lpstr>OBRATLOVCI</vt:lpstr>
      <vt:lpstr>Prezentace aplikace PowerPoint</vt:lpstr>
      <vt:lpstr>                    TĚLO RYB</vt:lpstr>
      <vt:lpstr>TĚLO PLAZŮ</vt:lpstr>
      <vt:lpstr>Prezentace aplikace PowerPoint</vt:lpstr>
      <vt:lpstr>Prezentace aplikace PowerPoint</vt:lpstr>
      <vt:lpstr>Prezentace aplikace PowerPoint</vt:lpstr>
      <vt:lpstr>                BEZOBRATLÍ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STAVBA TĚLA ŽIVOČICHŮ</dc:title>
  <dc:creator>Ucebna 105</dc:creator>
  <cp:lastModifiedBy>Ucebna 102</cp:lastModifiedBy>
  <cp:revision>80</cp:revision>
  <dcterms:created xsi:type="dcterms:W3CDTF">2012-05-06T13:36:38Z</dcterms:created>
  <dcterms:modified xsi:type="dcterms:W3CDTF">2013-05-12T11:07:16Z</dcterms:modified>
</cp:coreProperties>
</file>