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  <p:sldMasterId id="2147483659" r:id="rId2"/>
  </p:sldMasterIdLst>
  <p:notesMasterIdLst>
    <p:notesMasterId r:id="rId16"/>
  </p:notesMasterIdLst>
  <p:sldIdLst>
    <p:sldId id="256" r:id="rId3"/>
    <p:sldId id="257" r:id="rId4"/>
    <p:sldId id="258" r:id="rId5"/>
    <p:sldId id="259" r:id="rId6"/>
    <p:sldId id="260" r:id="rId7"/>
    <p:sldId id="262" r:id="rId8"/>
    <p:sldId id="261" r:id="rId9"/>
    <p:sldId id="263" r:id="rId10"/>
    <p:sldId id="265" r:id="rId11"/>
    <p:sldId id="266" r:id="rId12"/>
    <p:sldId id="267" r:id="rId13"/>
    <p:sldId id="268" r:id="rId14"/>
    <p:sldId id="264" r:id="rId15"/>
  </p:sldIdLst>
  <p:sldSz cx="9144000" cy="6858000" type="screen4x3"/>
  <p:notesSz cx="6797675" cy="9928225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33150" y="744600"/>
            <a:ext cx="4531999" cy="3723074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defRPr sz="1100"/>
            </a:lvl1pPr>
            <a:lvl2pPr>
              <a:defRPr sz="1100"/>
            </a:lvl2pPr>
            <a:lvl3pPr>
              <a:defRPr sz="11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686617311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48" name="Shape 148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Shape 156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25" cy="4467700"/>
          </a:xfrm>
          <a:prstGeom prst="rect">
            <a:avLst/>
          </a:prstGeom>
        </p:spPr>
        <p:txBody>
          <a:bodyPr lIns="91425" tIns="91425" rIns="91425" bIns="91425" anchor="ctr" anchorCtr="0">
            <a:spAutoFit/>
          </a:bodyPr>
          <a:lstStyle/>
          <a:p>
            <a:endParaRPr/>
          </a:p>
        </p:txBody>
      </p:sp>
      <p:sp>
        <p:nvSpPr>
          <p:cNvPr id="157" name="Shape 157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Shape 160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4538"/>
            <a:ext cx="4960937" cy="3722687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Shape 161"/>
          <p:cNvSpPr txBox="1">
            <a:spLocks noGrp="1"/>
          </p:cNvSpPr>
          <p:nvPr>
            <p:ph type="body" idx="1"/>
          </p:nvPr>
        </p:nvSpPr>
        <p:spPr>
          <a:xfrm>
            <a:off x="679750" y="4715900"/>
            <a:ext cx="5438100" cy="4467599"/>
          </a:xfrm>
          <a:prstGeom prst="rect">
            <a:avLst/>
          </a:prstGeom>
        </p:spPr>
        <p:txBody>
          <a:bodyPr lIns="91425" tIns="91425" rIns="91425" bIns="91425" anchor="t" anchorCtr="0">
            <a:spAutoFit/>
          </a:bodyPr>
          <a:lstStyle/>
          <a:p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itleAndTx" type="vertTitleAndTx">
  <p:cSld name="vertTitleAndTx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Shape 53"/>
          <p:cNvSpPr txBox="1">
            <a:spLocks noGrp="1"/>
          </p:cNvSpPr>
          <p:nvPr>
            <p:ph type="title"/>
          </p:nvPr>
        </p:nvSpPr>
        <p:spPr>
          <a:xfrm rot="5400000">
            <a:off x="4981454" y="2678092"/>
            <a:ext cx="4780344" cy="148445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4" name="Shape 54"/>
          <p:cNvSpPr txBox="1">
            <a:spLocks noGrp="1"/>
          </p:cNvSpPr>
          <p:nvPr>
            <p:ph type="body" idx="1"/>
          </p:nvPr>
        </p:nvSpPr>
        <p:spPr>
          <a:xfrm rot="5400000">
            <a:off x="1374975" y="708466"/>
            <a:ext cx="4780344" cy="542370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Tx" type="vertTx">
  <p:cSld name="vertTx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7" name="Shape 57"/>
          <p:cNvSpPr txBox="1">
            <a:spLocks noGrp="1"/>
          </p:cNvSpPr>
          <p:nvPr>
            <p:ph type="body" idx="1"/>
          </p:nvPr>
        </p:nvSpPr>
        <p:spPr>
          <a:xfrm rot="5400000">
            <a:off x="2677318" y="689769"/>
            <a:ext cx="3508375" cy="677703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Only" type="titleOnly">
  <p:cSld name="titleOnly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Shape 60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TxTwoObj" type="twoTxTwoObj">
  <p:cSld name="twoTxTwoObj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63" name="Shape 63"/>
          <p:cNvSpPr txBox="1">
            <a:spLocks noGrp="1"/>
          </p:cNvSpPr>
          <p:nvPr>
            <p:ph type="body" idx="1"/>
          </p:nvPr>
        </p:nvSpPr>
        <p:spPr>
          <a:xfrm>
            <a:off x="1412111" y="2316008"/>
            <a:ext cx="3057147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4" name="Shape 64"/>
          <p:cNvSpPr txBox="1">
            <a:spLocks noGrp="1"/>
          </p:cNvSpPr>
          <p:nvPr>
            <p:ph type="body" idx="2"/>
          </p:nvPr>
        </p:nvSpPr>
        <p:spPr>
          <a:xfrm>
            <a:off x="1041720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  <p:sp>
        <p:nvSpPr>
          <p:cNvPr id="65" name="Shape 65"/>
          <p:cNvSpPr txBox="1">
            <a:spLocks noGrp="1"/>
          </p:cNvSpPr>
          <p:nvPr>
            <p:ph type="body" idx="3"/>
          </p:nvPr>
        </p:nvSpPr>
        <p:spPr>
          <a:xfrm>
            <a:off x="5011837" y="2316009"/>
            <a:ext cx="3055716" cy="639762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indent="0" rtl="0">
              <a:buClr>
                <a:schemeClr val="accent1"/>
              </a:buClr>
              <a:buNone/>
              <a:defRPr sz="2400" b="1">
                <a:solidFill>
                  <a:schemeClr val="accent1"/>
                </a:solidFill>
              </a:defRPr>
            </a:lvl1pPr>
            <a:lvl2pPr marL="457200" indent="0" rtl="0">
              <a:buNone/>
              <a:defRPr sz="2000" b="1"/>
            </a:lvl2pPr>
            <a:lvl3pPr marL="914400" indent="0" rtl="0">
              <a:buNone/>
              <a:defRPr sz="1800" b="1"/>
            </a:lvl3pPr>
            <a:lvl4pPr marL="1371600" indent="0" rtl="0">
              <a:buNone/>
              <a:defRPr sz="1600" b="1"/>
            </a:lvl4pPr>
            <a:lvl5pPr marL="1828800" indent="0" rtl="0">
              <a:buNone/>
              <a:defRPr sz="1600" b="1"/>
            </a:lvl5pPr>
            <a:lvl6pPr marL="2286000" indent="0" rtl="0">
              <a:buNone/>
              <a:defRPr sz="1600" b="1"/>
            </a:lvl6pPr>
            <a:lvl7pPr marL="2743200" indent="0" rtl="0">
              <a:buNone/>
              <a:defRPr sz="1600" b="1"/>
            </a:lvl7pPr>
            <a:lvl8pPr marL="3200400" indent="0" rtl="0">
              <a:buNone/>
              <a:defRPr sz="1600" b="1"/>
            </a:lvl8pPr>
            <a:lvl9pPr marL="3657600" indent="0" rtl="0">
              <a:buNone/>
              <a:defRPr sz="1600" b="1"/>
            </a:lvl9pPr>
          </a:lstStyle>
          <a:p>
            <a:endParaRPr/>
          </a:p>
        </p:txBody>
      </p:sp>
      <p:sp>
        <p:nvSpPr>
          <p:cNvPr id="66" name="Shape 66"/>
          <p:cNvSpPr txBox="1">
            <a:spLocks noGrp="1"/>
          </p:cNvSpPr>
          <p:nvPr>
            <p:ph type="body" idx="4"/>
          </p:nvPr>
        </p:nvSpPr>
        <p:spPr>
          <a:xfrm>
            <a:off x="4645151" y="2974693"/>
            <a:ext cx="3419855" cy="2835796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rtl="0">
              <a:defRPr sz="2400"/>
            </a:lvl1pPr>
            <a:lvl2pPr rtl="0">
              <a:defRPr sz="2000"/>
            </a:lvl2pPr>
            <a:lvl3pPr rtl="0">
              <a:defRPr sz="1800"/>
            </a:lvl3pPr>
            <a:lvl4pPr rtl="0">
              <a:defRPr sz="1600"/>
            </a:lvl4pPr>
            <a:lvl5pPr rtl="0">
              <a:defRPr sz="1600"/>
            </a:lvl5pPr>
            <a:lvl6pPr rtl="0">
              <a:defRPr sz="1600"/>
            </a:lvl6pPr>
            <a:lvl7pPr rtl="0">
              <a:defRPr sz="1600"/>
            </a:lvl7pPr>
            <a:lvl8pPr rtl="0">
              <a:defRPr sz="1600"/>
            </a:lvl8pPr>
            <a:lvl9pPr rtl="0">
              <a:defRPr sz="16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Obj" type="twoObj">
  <p:cSld name="twoObj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Shape 68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69" name="Shape 69"/>
          <p:cNvSpPr txBox="1">
            <a:spLocks noGrp="1"/>
          </p:cNvSpPr>
          <p:nvPr>
            <p:ph type="body" idx="1"/>
          </p:nvPr>
        </p:nvSpPr>
        <p:spPr>
          <a:xfrm>
            <a:off x="1042416" y="2313432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0" name="Shape 70"/>
          <p:cNvSpPr txBox="1">
            <a:spLocks noGrp="1"/>
          </p:cNvSpPr>
          <p:nvPr>
            <p:ph type="body" idx="2"/>
          </p:nvPr>
        </p:nvSpPr>
        <p:spPr>
          <a:xfrm>
            <a:off x="4645151" y="2313431"/>
            <a:ext cx="3419855" cy="349300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Head" type="secHead">
  <p:cSld name="secHead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Shape 72"/>
          <p:cNvSpPr txBox="1">
            <a:spLocks noGrp="1"/>
          </p:cNvSpPr>
          <p:nvPr>
            <p:ph type="title"/>
          </p:nvPr>
        </p:nvSpPr>
        <p:spPr>
          <a:xfrm>
            <a:off x="1258645" y="2900828"/>
            <a:ext cx="6637468" cy="13620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defRPr sz="4000" b="0" cap="none" baseline="0"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73" name="Shape 73"/>
          <p:cNvSpPr txBox="1">
            <a:spLocks noGrp="1"/>
          </p:cNvSpPr>
          <p:nvPr>
            <p:ph type="body" idx="1"/>
          </p:nvPr>
        </p:nvSpPr>
        <p:spPr>
          <a:xfrm>
            <a:off x="1258645" y="4267200"/>
            <a:ext cx="6637466" cy="1520413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indent="0" rtl="0">
              <a:buClr>
                <a:srgbClr val="888888"/>
              </a:buClr>
              <a:buNone/>
              <a:defRPr sz="2000">
                <a:solidFill>
                  <a:srgbClr val="888888"/>
                </a:solidFill>
              </a:defRPr>
            </a:lvl1pPr>
            <a:lvl2pPr marL="457200" indent="0" rtl="0">
              <a:buClr>
                <a:srgbClr val="888888"/>
              </a:buClr>
              <a:buNone/>
              <a:defRPr sz="1800">
                <a:solidFill>
                  <a:srgbClr val="888888"/>
                </a:solidFill>
              </a:defRPr>
            </a:lvl2pPr>
            <a:lvl3pPr marL="914400" indent="0" rtl="0">
              <a:buClr>
                <a:srgbClr val="888888"/>
              </a:buClr>
              <a:buNone/>
              <a:defRPr sz="1600">
                <a:solidFill>
                  <a:srgbClr val="888888"/>
                </a:solidFill>
              </a:defRPr>
            </a:lvl3pPr>
            <a:lvl4pPr marL="1371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4pPr>
            <a:lvl5pPr marL="18288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5pPr>
            <a:lvl6pPr marL="22860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6pPr>
            <a:lvl7pPr marL="27432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7pPr>
            <a:lvl8pPr marL="32004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8pPr>
            <a:lvl9pPr marL="3657600" indent="0" rtl="0">
              <a:buClr>
                <a:srgbClr val="888888"/>
              </a:buClr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bj" type="obj">
  <p:cSld name="obj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Shape 75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6" name="Shape 76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 txBox="1">
            <a:spLocks noGrp="1"/>
          </p:cNvSpPr>
          <p:nvPr>
            <p:ph type="ctrTitle"/>
          </p:nvPr>
        </p:nvSpPr>
        <p:spPr>
          <a:xfrm>
            <a:off x="4733364" y="2708475"/>
            <a:ext cx="3313354" cy="170216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36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8" name="Shape 128"/>
          <p:cNvSpPr txBox="1">
            <a:spLocks noGrp="1"/>
          </p:cNvSpPr>
          <p:nvPr>
            <p:ph type="subTitle" idx="1"/>
          </p:nvPr>
        </p:nvSpPr>
        <p:spPr>
          <a:xfrm>
            <a:off x="4733364" y="4421080"/>
            <a:ext cx="3309803" cy="126062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0" marR="0" indent="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42424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ctr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2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ctr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20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ctr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8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ctr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None/>
              <a:defRPr sz="16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ctr" rtl="0">
              <a:spcBef>
                <a:spcPts val="280"/>
              </a:spcBef>
              <a:buClr>
                <a:schemeClr val="accent1"/>
              </a:buClr>
              <a:buFont typeface="Arial"/>
              <a:buNone/>
              <a:defRPr sz="1400" b="0" i="0" u="none" strike="noStrike" cap="none" baseline="0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Shape 130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1260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1" name="Shape 13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1pPr>
            <a:lvl2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2pPr>
            <a:lvl3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3pPr>
            <a:lvl4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4pPr>
            <a:lvl5pPr algn="l" rtl="0">
              <a:spcBef>
                <a:spcPts val="0"/>
              </a:spcBef>
              <a:spcAft>
                <a:spcPts val="0"/>
              </a:spcAft>
              <a:defRPr sz="4000">
                <a:solidFill>
                  <a:schemeClr val="accent1"/>
                </a:solidFill>
              </a:defRPr>
            </a:lvl5pPr>
            <a:lvl6pPr rtl="0">
              <a:defRPr>
                <a:solidFill>
                  <a:schemeClr val="dk2"/>
                </a:solidFill>
              </a:defRPr>
            </a:lvl6pPr>
            <a:lvl7pPr rtl="0">
              <a:defRPr>
                <a:solidFill>
                  <a:schemeClr val="dk2"/>
                </a:solidFill>
              </a:defRPr>
            </a:lvl7pPr>
            <a:lvl8pPr rtl="0">
              <a:defRPr>
                <a:solidFill>
                  <a:schemeClr val="dk2"/>
                </a:solidFill>
              </a:defRPr>
            </a:lvl8pPr>
            <a:lvl9pPr rtl="0"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2" name="Shape 132"/>
          <p:cNvSpPr txBox="1">
            <a:spLocks noGrp="1"/>
          </p:cNvSpPr>
          <p:nvPr>
            <p:ph type="body" idx="2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>
                <a:solidFill>
                  <a:schemeClr val="dk2"/>
                </a:solidFill>
              </a:defRPr>
            </a:lvl1pPr>
            <a:lvl2pPr marL="639763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>
                <a:solidFill>
                  <a:schemeClr val="dk2"/>
                </a:solidFill>
              </a:defRPr>
            </a:lvl2pPr>
            <a:lvl3pPr marL="91440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>
                <a:solidFill>
                  <a:schemeClr val="dk2"/>
                </a:solidFill>
              </a:defRPr>
            </a:lvl3pPr>
            <a:lvl4pPr marL="112395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>
                <a:solidFill>
                  <a:schemeClr val="dk2"/>
                </a:solidFill>
              </a:defRPr>
            </a:lvl4pPr>
            <a:lvl5pPr marL="1325563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>
                <a:solidFill>
                  <a:schemeClr val="dk2"/>
                </a:solidFill>
              </a:defRPr>
            </a:lvl5pPr>
            <a:lvl6pPr marL="1517904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6pPr>
            <a:lvl7pPr marL="1719072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7pPr>
            <a:lvl8pPr marL="192024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8pPr>
            <a:lvl9pPr marL="2121408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3" name="Shape 13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34" name="Shape 13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35" name="Shape 13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Shape 5"/>
          <p:cNvGrpSpPr/>
          <p:nvPr/>
        </p:nvGrpSpPr>
        <p:grpSpPr>
          <a:xfrm>
            <a:off x="-567149" y="0"/>
            <a:ext cx="10458962" cy="7117348"/>
            <a:chOff x="0" y="0"/>
            <a:chExt cx="2147483647" cy="2147483647"/>
          </a:xfrm>
        </p:grpSpPr>
        <p:grpSp>
          <p:nvGrpSpPr>
            <p:cNvPr id="6" name="Shape 6"/>
            <p:cNvGrpSpPr/>
            <p:nvPr/>
          </p:nvGrpSpPr>
          <p:grpSpPr>
            <a:xfrm>
              <a:off x="132421648" y="0"/>
              <a:ext cx="1877489024" cy="2069231606"/>
              <a:chOff x="0" y="0"/>
              <a:chExt cx="2147483646" cy="2147483646"/>
            </a:xfrm>
          </p:grpSpPr>
          <p:grpSp>
            <p:nvGrpSpPr>
              <p:cNvPr id="7" name="Shape 7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" name="Shape 8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" name="Shape 9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0" name="Shape 10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1" name="Shape 11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12" name="Shape 12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3" name="Shape 13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4" name="Shape 14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15" name="Shape 15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16" name="Shape 16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7" name="Shape 17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18" name="Shape 18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19" name="Shape 19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0" name="Shape 20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21" name="Shape 21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22" name="Shape 22"/>
            <p:cNvSpPr/>
            <p:nvPr/>
          </p:nvSpPr>
          <p:spPr>
            <a:xfrm>
              <a:off x="129814058" y="1519352510"/>
              <a:ext cx="1877814943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3" name="Shape 23"/>
            <p:cNvSpPr/>
            <p:nvPr/>
          </p:nvSpPr>
          <p:spPr>
            <a:xfrm>
              <a:off x="129814058" y="1046111505"/>
              <a:ext cx="1877814943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4" name="Shape 24"/>
            <p:cNvSpPr/>
            <p:nvPr/>
          </p:nvSpPr>
          <p:spPr>
            <a:xfrm>
              <a:off x="127532134" y="1701847327"/>
              <a:ext cx="617029182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5" name="Shape 25"/>
            <p:cNvSpPr/>
            <p:nvPr/>
          </p:nvSpPr>
          <p:spPr>
            <a:xfrm>
              <a:off x="129814058" y="1594553801"/>
              <a:ext cx="1877814943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6" name="Shape 26"/>
            <p:cNvSpPr/>
            <p:nvPr/>
          </p:nvSpPr>
          <p:spPr>
            <a:xfrm>
              <a:off x="571154369" y="1548570839"/>
              <a:ext cx="1433867101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7" name="Shape 27"/>
            <p:cNvSpPr/>
            <p:nvPr/>
          </p:nvSpPr>
          <p:spPr>
            <a:xfrm rot="1799999">
              <a:off x="747494794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8" name="Shape 28"/>
            <p:cNvSpPr/>
            <p:nvPr/>
          </p:nvSpPr>
          <p:spPr>
            <a:xfrm rot="1799999">
              <a:off x="896129280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29" name="Shape 29"/>
            <p:cNvSpPr/>
            <p:nvPr/>
          </p:nvSpPr>
          <p:spPr>
            <a:xfrm rot="1799999">
              <a:off x="898084954" y="48042589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0" name="Shape 30"/>
            <p:cNvSpPr/>
            <p:nvPr/>
          </p:nvSpPr>
          <p:spPr>
            <a:xfrm rot="1799999">
              <a:off x="743583291" y="98192851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1" name="Shape 31"/>
            <p:cNvSpPr/>
            <p:nvPr/>
          </p:nvSpPr>
          <p:spPr>
            <a:xfrm rot="1799999">
              <a:off x="1048675269" y="1624251135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2" name="Shape 32"/>
            <p:cNvSpPr/>
            <p:nvPr/>
          </p:nvSpPr>
          <p:spPr>
            <a:xfrm rot="1800000">
              <a:off x="53866823" y="1267883511"/>
              <a:ext cx="259132787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3" name="Shape 33"/>
            <p:cNvSpPr/>
            <p:nvPr/>
          </p:nvSpPr>
          <p:spPr>
            <a:xfrm rot="1799999">
              <a:off x="137310753" y="1629998948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4" name="Shape 34"/>
            <p:cNvSpPr/>
            <p:nvPr/>
          </p:nvSpPr>
          <p:spPr>
            <a:xfrm rot="1799999">
              <a:off x="143177885" y="859785060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5" name="Shape 35"/>
            <p:cNvSpPr/>
            <p:nvPr/>
          </p:nvSpPr>
          <p:spPr>
            <a:xfrm rot="1799999">
              <a:off x="291812397" y="1244892042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6" name="Shape 36"/>
            <p:cNvSpPr/>
            <p:nvPr/>
          </p:nvSpPr>
          <p:spPr>
            <a:xfrm rot="1799999">
              <a:off x="442402764" y="163287300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7" name="Shape 37"/>
            <p:cNvSpPr/>
            <p:nvPr/>
          </p:nvSpPr>
          <p:spPr>
            <a:xfrm rot="1799999">
              <a:off x="446314267" y="862658967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8" name="Shape 38"/>
            <p:cNvSpPr/>
            <p:nvPr/>
          </p:nvSpPr>
          <p:spPr>
            <a:xfrm rot="1799999">
              <a:off x="295723900" y="471804096"/>
              <a:ext cx="328886617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39" name="Shape 39"/>
            <p:cNvSpPr/>
            <p:nvPr/>
          </p:nvSpPr>
          <p:spPr>
            <a:xfrm rot="1800000">
              <a:off x="1530107906" y="1250639893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0" name="Shape 40"/>
            <p:cNvSpPr/>
            <p:nvPr/>
          </p:nvSpPr>
          <p:spPr>
            <a:xfrm rot="1800000">
              <a:off x="1682653896" y="1635746798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1" name="Shape 41"/>
            <p:cNvSpPr/>
            <p:nvPr/>
          </p:nvSpPr>
          <p:spPr>
            <a:xfrm rot="1800000">
              <a:off x="1682653896" y="865532911"/>
              <a:ext cx="328560528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2" name="Shape 42"/>
            <p:cNvSpPr/>
            <p:nvPr/>
          </p:nvSpPr>
          <p:spPr>
            <a:xfrm rot="1800000">
              <a:off x="1838133497" y="1223816527"/>
              <a:ext cx="255221306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43" name="Shape 43"/>
            <p:cNvSpPr/>
            <p:nvPr/>
          </p:nvSpPr>
          <p:spPr>
            <a:xfrm rot="1800000">
              <a:off x="1838133422" y="455997336"/>
              <a:ext cx="254895221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44" name="Shape 44"/>
          <p:cNvSpPr txBox="1"/>
          <p:nvPr/>
        </p:nvSpPr>
        <p:spPr>
          <a:xfrm>
            <a:off x="457200" y="333375"/>
            <a:ext cx="8229600" cy="6186487"/>
          </a:xfrm>
          <a:prstGeom prst="rect">
            <a:avLst/>
          </a:prstGeom>
          <a:solidFill>
            <a:schemeClr val="lt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5" name="Shape 45"/>
          <p:cNvSpPr txBox="1"/>
          <p:nvPr/>
        </p:nvSpPr>
        <p:spPr>
          <a:xfrm>
            <a:off x="4560887" y="-22225"/>
            <a:ext cx="3679824" cy="700086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6" name="Shape 46"/>
          <p:cNvSpPr txBox="1"/>
          <p:nvPr/>
        </p:nvSpPr>
        <p:spPr>
          <a:xfrm>
            <a:off x="4649787" y="-22225"/>
            <a:ext cx="3505200" cy="6238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47" name="Shape 47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8" name="Shape 48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49" name="Shape 49"/>
          <p:cNvSpPr txBox="1">
            <a:spLocks noGrp="1"/>
          </p:cNvSpPr>
          <p:nvPr>
            <p:ph type="dt" idx="10"/>
          </p:nvPr>
        </p:nvSpPr>
        <p:spPr>
          <a:xfrm>
            <a:off x="5997575" y="223837"/>
            <a:ext cx="2133599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r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50" name="Shape 50"/>
          <p:cNvSpPr txBox="1">
            <a:spLocks noGrp="1"/>
          </p:cNvSpPr>
          <p:nvPr>
            <p:ph type="ftr" idx="11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51" name="Shape 51"/>
          <p:cNvSpPr txBox="1">
            <a:spLocks noGrp="1"/>
          </p:cNvSpPr>
          <p:nvPr>
            <p:ph type="sldNum" idx="12"/>
          </p:nvPr>
        </p:nvSpPr>
        <p:spPr>
          <a:xfrm>
            <a:off x="4649787" y="223837"/>
            <a:ext cx="1331912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rgbClr val="FEFEFE"/>
                </a:solidFill>
                <a:latin typeface="Arial"/>
                <a:ea typeface="Arial"/>
                <a:cs typeface="Arial"/>
                <a:sym typeface="Arial"/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2F35F"/>
            </a:gs>
            <a:gs pos="61999">
              <a:srgbClr val="92BE3F"/>
            </a:gs>
            <a:gs pos="100000">
              <a:srgbClr val="80A33D"/>
            </a:gs>
          </a:gsLst>
          <a:lin ang="5400000" scaled="0"/>
        </a:gra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8" name="Shape 78"/>
          <p:cNvGrpSpPr/>
          <p:nvPr/>
        </p:nvGrpSpPr>
        <p:grpSpPr>
          <a:xfrm>
            <a:off x="-644936" y="0"/>
            <a:ext cx="10458962" cy="7117348"/>
            <a:chOff x="0" y="0"/>
            <a:chExt cx="2147483647" cy="2147483647"/>
          </a:xfrm>
        </p:grpSpPr>
        <p:grpSp>
          <p:nvGrpSpPr>
            <p:cNvPr id="79" name="Shape 79"/>
            <p:cNvGrpSpPr/>
            <p:nvPr/>
          </p:nvGrpSpPr>
          <p:grpSpPr>
            <a:xfrm>
              <a:off x="132421660" y="0"/>
              <a:ext cx="1877489184" cy="2069231606"/>
              <a:chOff x="0" y="0"/>
              <a:chExt cx="2147483646" cy="2147483646"/>
            </a:xfrm>
          </p:grpSpPr>
          <p:grpSp>
            <p:nvGrpSpPr>
              <p:cNvPr id="80" name="Shape 80"/>
              <p:cNvGrpSpPr/>
              <p:nvPr/>
            </p:nvGrpSpPr>
            <p:grpSpPr>
              <a:xfrm>
                <a:off x="0" y="0"/>
                <a:ext cx="590558074" cy="2147483549"/>
                <a:chOff x="0" y="0"/>
                <a:chExt cx="2147483646" cy="2147483647"/>
              </a:xfrm>
            </p:grpSpPr>
            <p:sp>
              <p:nvSpPr>
                <p:cNvPr id="81" name="Shape 81"/>
                <p:cNvSpPr txBox="1"/>
                <p:nvPr/>
              </p:nvSpPr>
              <p:spPr>
                <a:xfrm>
                  <a:off x="780903455" y="0"/>
                  <a:ext cx="136658019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2" name="Shape 82"/>
                <p:cNvSpPr txBox="1"/>
                <p:nvPr/>
              </p:nvSpPr>
              <p:spPr>
                <a:xfrm>
                  <a:off x="0" y="0"/>
                  <a:ext cx="3904517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3" name="Shape 83"/>
                <p:cNvSpPr txBox="1"/>
                <p:nvPr/>
              </p:nvSpPr>
              <p:spPr>
                <a:xfrm>
                  <a:off x="195225858" y="0"/>
                  <a:ext cx="65075287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4" name="Shape 84"/>
              <p:cNvGrpSpPr/>
              <p:nvPr/>
            </p:nvGrpSpPr>
            <p:grpSpPr>
              <a:xfrm>
                <a:off x="99171964" y="0"/>
                <a:ext cx="590558061" cy="2147483549"/>
                <a:chOff x="0" y="0"/>
                <a:chExt cx="2147483647" cy="2147483647"/>
              </a:xfrm>
            </p:grpSpPr>
            <p:sp>
              <p:nvSpPr>
                <p:cNvPr id="85" name="Shape 85"/>
                <p:cNvSpPr txBox="1"/>
                <p:nvPr/>
              </p:nvSpPr>
              <p:spPr>
                <a:xfrm>
                  <a:off x="780903424" y="0"/>
                  <a:ext cx="1366580222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6" name="Shape 86"/>
                <p:cNvSpPr txBox="1"/>
                <p:nvPr/>
              </p:nvSpPr>
              <p:spPr>
                <a:xfrm>
                  <a:off x="0" y="0"/>
                  <a:ext cx="390451731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87" name="Shape 87"/>
                <p:cNvSpPr txBox="1"/>
                <p:nvPr/>
              </p:nvSpPr>
              <p:spPr>
                <a:xfrm>
                  <a:off x="195225856" y="0"/>
                  <a:ext cx="65075288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grpSp>
            <p:nvGrpSpPr>
              <p:cNvPr id="88" name="Shape 88"/>
              <p:cNvGrpSpPr/>
              <p:nvPr/>
            </p:nvGrpSpPr>
            <p:grpSpPr>
              <a:xfrm rot="10800000">
                <a:off x="1556925576" y="97"/>
                <a:ext cx="590558070" cy="2147483549"/>
                <a:chOff x="0" y="0"/>
                <a:chExt cx="2147483647" cy="2147483647"/>
              </a:xfrm>
            </p:grpSpPr>
            <p:sp>
              <p:nvSpPr>
                <p:cNvPr id="89" name="Shape 89"/>
                <p:cNvSpPr txBox="1"/>
                <p:nvPr/>
              </p:nvSpPr>
              <p:spPr>
                <a:xfrm>
                  <a:off x="780903446" y="0"/>
                  <a:ext cx="1366580200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0" name="Shape 90"/>
                <p:cNvSpPr txBox="1"/>
                <p:nvPr/>
              </p:nvSpPr>
              <p:spPr>
                <a:xfrm>
                  <a:off x="0" y="0"/>
                  <a:ext cx="39045172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  <p:sp>
              <p:nvSpPr>
                <p:cNvPr id="91" name="Shape 91"/>
                <p:cNvSpPr txBox="1"/>
                <p:nvPr/>
              </p:nvSpPr>
              <p:spPr>
                <a:xfrm>
                  <a:off x="195225860" y="0"/>
                  <a:ext cx="650752875" cy="2147483647"/>
                </a:xfrm>
                <a:prstGeom prst="rect">
                  <a:avLst/>
                </a:prstGeom>
                <a:solidFill>
                  <a:schemeClr val="lt1">
                    <a:alpha val="9803"/>
                  </a:schemeClr>
                </a:solidFill>
                <a:ln>
                  <a:noFill/>
                </a:ln>
              </p:spPr>
              <p:txBody>
                <a:bodyPr lIns="91425" tIns="45700" rIns="91425" bIns="45700" anchor="ctr" anchorCtr="0">
                  <a:spAutoFit/>
                </a:bodyPr>
                <a:lstStyle/>
                <a:p>
                  <a:endParaRPr/>
                </a:p>
              </p:txBody>
            </p:sp>
          </p:grpSp>
          <p:sp>
            <p:nvSpPr>
              <p:cNvPr id="92" name="Shape 92"/>
              <p:cNvSpPr txBox="1"/>
              <p:nvPr/>
            </p:nvSpPr>
            <p:spPr>
              <a:xfrm>
                <a:off x="894784799" y="0"/>
                <a:ext cx="66214089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3" name="Shape 93"/>
              <p:cNvSpPr txBox="1"/>
              <p:nvPr/>
            </p:nvSpPr>
            <p:spPr>
              <a:xfrm>
                <a:off x="680036617" y="0"/>
                <a:ext cx="107374236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  <p:sp>
            <p:nvSpPr>
              <p:cNvPr id="94" name="Shape 94"/>
              <p:cNvSpPr txBox="1"/>
              <p:nvPr/>
            </p:nvSpPr>
            <p:spPr>
              <a:xfrm>
                <a:off x="733723693" y="0"/>
                <a:ext cx="178957061" cy="2147483549"/>
              </a:xfrm>
              <a:prstGeom prst="rect">
                <a:avLst/>
              </a:prstGeom>
              <a:solidFill>
                <a:schemeClr val="lt1">
                  <a:alpha val="9803"/>
                </a:schemeClr>
              </a:solidFill>
              <a:ln>
                <a:noFill/>
              </a:ln>
            </p:spPr>
            <p:txBody>
              <a:bodyPr lIns="91425" tIns="45700" rIns="91425" bIns="45700" anchor="ctr" anchorCtr="0">
                <a:spAutoFit/>
              </a:bodyPr>
              <a:lstStyle/>
              <a:p>
                <a:endParaRPr/>
              </a:p>
            </p:txBody>
          </p:sp>
        </p:grpSp>
        <p:sp>
          <p:nvSpPr>
            <p:cNvPr id="95" name="Shape 95"/>
            <p:cNvSpPr/>
            <p:nvPr/>
          </p:nvSpPr>
          <p:spPr>
            <a:xfrm>
              <a:off x="129814069" y="1519352510"/>
              <a:ext cx="1877815329" cy="354451702"/>
            </a:xfrm>
            <a:custGeom>
              <a:avLst/>
              <a:gdLst/>
              <a:ahLst/>
              <a:cxnLst/>
              <a:rect l="0" t="0" r="0" b="0"/>
              <a:pathLst>
                <a:path w="9144000" h="1175655" extrusionOk="0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129814069" y="1046111505"/>
              <a:ext cx="1877815329" cy="268712857"/>
            </a:xfrm>
            <a:custGeom>
              <a:avLst/>
              <a:gdLst/>
              <a:ahLst/>
              <a:cxnLst/>
              <a:rect l="0" t="0" r="0" b="0"/>
              <a:pathLst>
                <a:path w="9144000" h="890650" extrusionOk="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127532145" y="1701847327"/>
              <a:ext cx="617029235" cy="365468286"/>
            </a:xfrm>
            <a:custGeom>
              <a:avLst/>
              <a:gdLst/>
              <a:ahLst/>
              <a:cxnLst/>
              <a:rect l="0" t="0" r="0" b="0"/>
              <a:pathLst>
                <a:path w="3004457" h="1211283" extrusionOk="0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8" name="Shape 98"/>
            <p:cNvSpPr/>
            <p:nvPr/>
          </p:nvSpPr>
          <p:spPr>
            <a:xfrm>
              <a:off x="129814069" y="1594553801"/>
              <a:ext cx="1877815329" cy="445938401"/>
            </a:xfrm>
            <a:custGeom>
              <a:avLst/>
              <a:gdLst/>
              <a:ahLst/>
              <a:cxnLst/>
              <a:rect l="0" t="0" r="0" b="0"/>
              <a:pathLst>
                <a:path w="9144000" h="1478478" extrusionOk="0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99" name="Shape 99"/>
            <p:cNvSpPr/>
            <p:nvPr/>
          </p:nvSpPr>
          <p:spPr>
            <a:xfrm>
              <a:off x="571154418" y="1548570839"/>
              <a:ext cx="1433867396" cy="518744715"/>
            </a:xfrm>
            <a:custGeom>
              <a:avLst/>
              <a:gdLst/>
              <a:ahLst/>
              <a:cxnLst/>
              <a:rect l="0" t="0" r="0" b="0"/>
              <a:pathLst>
                <a:path w="6982691" h="1719942" extrusionOk="0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noFill/>
            <a:ln w="9525" cap="flat">
              <a:solidFill>
                <a:schemeClr val="lt1">
                  <a:alpha val="19607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0" name="Shape 100"/>
            <p:cNvSpPr/>
            <p:nvPr/>
          </p:nvSpPr>
          <p:spPr>
            <a:xfrm rot="1800000">
              <a:off x="747495076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1" name="Shape 101"/>
            <p:cNvSpPr/>
            <p:nvPr/>
          </p:nvSpPr>
          <p:spPr>
            <a:xfrm rot="1800000">
              <a:off x="896129575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2" name="Shape 102"/>
            <p:cNvSpPr/>
            <p:nvPr/>
          </p:nvSpPr>
          <p:spPr>
            <a:xfrm rot="1800000">
              <a:off x="898085249" y="480425898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3" name="Shape 103"/>
            <p:cNvSpPr/>
            <p:nvPr/>
          </p:nvSpPr>
          <p:spPr>
            <a:xfrm rot="1800000">
              <a:off x="743583573" y="9819285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3529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4" name="Shape 104"/>
            <p:cNvSpPr/>
            <p:nvPr/>
          </p:nvSpPr>
          <p:spPr>
            <a:xfrm rot="1800000">
              <a:off x="1048675577" y="1624251065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549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5" name="Shape 105"/>
            <p:cNvSpPr/>
            <p:nvPr/>
          </p:nvSpPr>
          <p:spPr>
            <a:xfrm rot="1800000">
              <a:off x="53866828" y="1267883511"/>
              <a:ext cx="259132809" cy="418636200"/>
            </a:xfrm>
            <a:custGeom>
              <a:avLst/>
              <a:gdLst/>
              <a:ahLst/>
              <a:cxnLst/>
              <a:rect l="0" t="0" r="0" b="0"/>
              <a:pathLst>
                <a:path w="1261499" h="1388236" extrusionOk="0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lt1">
                <a:alpha val="9803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6" name="Shape 106"/>
            <p:cNvSpPr/>
            <p:nvPr/>
          </p:nvSpPr>
          <p:spPr>
            <a:xfrm rot="1800000">
              <a:off x="137310970" y="1629999030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7" name="Shape 107"/>
            <p:cNvSpPr/>
            <p:nvPr/>
          </p:nvSpPr>
          <p:spPr>
            <a:xfrm rot="1800000">
              <a:off x="143178102" y="85978506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8" name="Shape 108"/>
            <p:cNvSpPr/>
            <p:nvPr/>
          </p:nvSpPr>
          <p:spPr>
            <a:xfrm rot="1800000">
              <a:off x="291812640" y="1244892049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09" name="Shape 109"/>
            <p:cNvSpPr/>
            <p:nvPr/>
          </p:nvSpPr>
          <p:spPr>
            <a:xfrm rot="1800000">
              <a:off x="442403020" y="1632872937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0" name="Shape 110"/>
            <p:cNvSpPr/>
            <p:nvPr/>
          </p:nvSpPr>
          <p:spPr>
            <a:xfrm rot="1800000">
              <a:off x="446314498" y="862658974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1" name="Shape 111"/>
            <p:cNvSpPr/>
            <p:nvPr/>
          </p:nvSpPr>
          <p:spPr>
            <a:xfrm rot="1800000">
              <a:off x="295724118" y="471804103"/>
              <a:ext cx="328886434" cy="419115047"/>
            </a:xfrm>
            <a:prstGeom prst="hexagon">
              <a:avLst>
                <a:gd name="adj" fmla="val 5347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2" name="Shape 112"/>
            <p:cNvSpPr/>
            <p:nvPr/>
          </p:nvSpPr>
          <p:spPr>
            <a:xfrm rot="1800000">
              <a:off x="1530108037" y="1250639893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9803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3" name="Shape 113"/>
            <p:cNvSpPr/>
            <p:nvPr/>
          </p:nvSpPr>
          <p:spPr>
            <a:xfrm rot="1800000">
              <a:off x="1682654040" y="1635746798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0"/>
              </a:schemeClr>
            </a:solidFill>
            <a:ln w="12700" cap="rnd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4" name="Shape 114"/>
            <p:cNvSpPr/>
            <p:nvPr/>
          </p:nvSpPr>
          <p:spPr>
            <a:xfrm rot="1800000">
              <a:off x="1682654040" y="865532911"/>
              <a:ext cx="328560557" cy="419115047"/>
            </a:xfrm>
            <a:prstGeom prst="hexagon">
              <a:avLst>
                <a:gd name="adj" fmla="val 5352"/>
                <a:gd name="vf" fmla="val 115470"/>
              </a:avLst>
            </a:prstGeom>
            <a:solidFill>
              <a:schemeClr val="lt1">
                <a:alpha val="6666"/>
              </a:schemeClr>
            </a:solidFill>
            <a:ln w="12700" cap="rnd">
              <a:solidFill>
                <a:schemeClr val="lt1">
                  <a:alpha val="7450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5" name="Shape 115"/>
            <p:cNvSpPr/>
            <p:nvPr/>
          </p:nvSpPr>
          <p:spPr>
            <a:xfrm rot="1800000">
              <a:off x="1838133669" y="1223816524"/>
              <a:ext cx="255221115" cy="418636200"/>
            </a:xfrm>
            <a:custGeom>
              <a:avLst/>
              <a:gdLst/>
              <a:ahLst/>
              <a:cxnLst/>
              <a:rect l="0" t="0" r="0" b="0"/>
              <a:pathLst>
                <a:path w="1243407" h="1388236" extrusionOk="0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lt1">
                <a:alpha val="3529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  <p:sp>
          <p:nvSpPr>
            <p:cNvPr id="116" name="Shape 116"/>
            <p:cNvSpPr/>
            <p:nvPr/>
          </p:nvSpPr>
          <p:spPr>
            <a:xfrm rot="1800000">
              <a:off x="1838133786" y="455997336"/>
              <a:ext cx="254895243" cy="419115340"/>
            </a:xfrm>
            <a:custGeom>
              <a:avLst/>
              <a:gdLst/>
              <a:ahLst/>
              <a:cxnLst/>
              <a:rect l="0" t="0" r="0" b="0"/>
              <a:pathLst>
                <a:path w="1241871" h="1388822" extrusionOk="0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lt1">
                <a:alpha val="0"/>
              </a:schemeClr>
            </a:solidFill>
            <a:ln w="12700" cap="flat">
              <a:solidFill>
                <a:schemeClr val="lt1">
                  <a:alpha val="11764"/>
                </a:schemeClr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lIns="91425" tIns="45700" rIns="91425" bIns="45700" anchor="ctr" anchorCtr="0">
              <a:spAutoFit/>
            </a:bodyPr>
            <a:lstStyle/>
            <a:p>
              <a:endParaRPr/>
            </a:p>
          </p:txBody>
        </p:sp>
      </p:grpSp>
      <p:sp>
        <p:nvSpPr>
          <p:cNvPr id="117" name="Shape 117"/>
          <p:cNvSpPr txBox="1"/>
          <p:nvPr/>
        </p:nvSpPr>
        <p:spPr>
          <a:xfrm>
            <a:off x="4560887" y="-22225"/>
            <a:ext cx="3679824" cy="6272212"/>
          </a:xfrm>
          <a:prstGeom prst="rect">
            <a:avLst/>
          </a:prstGeom>
          <a:solidFill>
            <a:srgbClr val="F5F5F5"/>
          </a:solidFill>
          <a:ln w="15875" cap="rnd">
            <a:solidFill>
              <a:srgbClr val="74A510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8" name="Shape 118"/>
          <p:cNvSpPr txBox="1"/>
          <p:nvPr/>
        </p:nvSpPr>
        <p:spPr>
          <a:xfrm>
            <a:off x="4649787" y="-22225"/>
            <a:ext cx="3505200" cy="231298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19" name="Shape 119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0" name="Shape 120"/>
          <p:cNvSpPr txBox="1"/>
          <p:nvPr/>
        </p:nvSpPr>
        <p:spPr>
          <a:xfrm>
            <a:off x="4651375" y="6088062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lIns="91425" tIns="45700" rIns="91425" bIns="45700" anchor="ctr" anchorCtr="0">
            <a:spAutoFit/>
          </a:bodyPr>
          <a:lstStyle/>
          <a:p>
            <a:endParaRPr/>
          </a:p>
        </p:txBody>
      </p:sp>
      <p:sp>
        <p:nvSpPr>
          <p:cNvPr id="121" name="Shape 121"/>
          <p:cNvSpPr txBox="1">
            <a:spLocks noGrp="1"/>
          </p:cNvSpPr>
          <p:nvPr>
            <p:ph type="title"/>
          </p:nvPr>
        </p:nvSpPr>
        <p:spPr>
          <a:xfrm>
            <a:off x="1042987" y="1027112"/>
            <a:ext cx="7024686" cy="11430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indent="0" algn="l" rtl="0">
              <a:spcBef>
                <a:spcPts val="0"/>
              </a:spcBef>
              <a:spcAft>
                <a:spcPts val="0"/>
              </a:spcAft>
              <a:defRPr sz="4000" b="0" i="0" u="none" strike="noStrike" cap="none" baseline="0">
                <a:solidFill>
                  <a:schemeClr val="accent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6pPr>
            <a:lvl7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7pPr>
            <a:lvl8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8pPr>
            <a:lvl9pPr marL="0" marR="0" indent="0" algn="l" rtl="0">
              <a:defRPr sz="1800" b="0" i="0" u="none" strike="noStrike" cap="none" baseline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2" name="Shape 122"/>
          <p:cNvSpPr txBox="1">
            <a:spLocks noGrp="1"/>
          </p:cNvSpPr>
          <p:nvPr>
            <p:ph type="body" idx="1"/>
          </p:nvPr>
        </p:nvSpPr>
        <p:spPr>
          <a:xfrm>
            <a:off x="1042987" y="2324100"/>
            <a:ext cx="6777036" cy="350837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marL="342900" marR="0" indent="-20955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639763" marR="0" indent="-220662" algn="l" rtl="0">
              <a:spcBef>
                <a:spcPts val="44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2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-171450" algn="l" rtl="0"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20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123950" marR="0" indent="-184150" algn="l" rtl="0">
              <a:spcBef>
                <a:spcPts val="36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8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325563" marR="0" indent="-185737" algn="l" rtl="0">
              <a:spcBef>
                <a:spcPts val="320"/>
              </a:spcBef>
              <a:spcAft>
                <a:spcPts val="0"/>
              </a:spcAft>
              <a:buClr>
                <a:schemeClr val="accent1"/>
              </a:buClr>
              <a:buFont typeface="Arial"/>
              <a:buChar char="•"/>
              <a:defRPr sz="16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1517904" marR="0" indent="-193928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1719072" marR="0" indent="-191897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1920240" marR="0" indent="-189864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2121408" marR="0" indent="-187832" algn="l" rtl="0">
              <a:spcBef>
                <a:spcPts val="280"/>
              </a:spcBef>
              <a:buClr>
                <a:schemeClr val="accent1"/>
              </a:buClr>
              <a:buFont typeface="Arial"/>
              <a:buChar char="•"/>
              <a:defRPr sz="1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3" name="Shape 123"/>
          <p:cNvSpPr txBox="1">
            <a:spLocks noGrp="1"/>
          </p:cNvSpPr>
          <p:nvPr>
            <p:ph type="dt" idx="10"/>
          </p:nvPr>
        </p:nvSpPr>
        <p:spPr>
          <a:xfrm>
            <a:off x="4738687" y="1516062"/>
            <a:ext cx="2133599" cy="752474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 marL="0" marR="0" indent="0" algn="l" rtl="0">
              <a:defRPr sz="2400" b="0" i="0" u="none" strike="noStrike" cap="none" baseline="0">
                <a:solidFill>
                  <a:srgbClr val="FEFEFE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  <p:sp>
        <p:nvSpPr>
          <p:cNvPr id="124" name="Shape 124"/>
          <p:cNvSpPr txBox="1">
            <a:spLocks noGrp="1"/>
          </p:cNvSpPr>
          <p:nvPr>
            <p:ph type="ftr" idx="11"/>
          </p:nvPr>
        </p:nvSpPr>
        <p:spPr>
          <a:xfrm>
            <a:off x="5303837" y="5719762"/>
            <a:ext cx="2830511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457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914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371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18288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2860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27432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2004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3657600" marR="0" indent="0" algn="l" rtl="0">
              <a:defRPr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125" name="Shape 125"/>
          <p:cNvSpPr txBox="1">
            <a:spLocks noGrp="1"/>
          </p:cNvSpPr>
          <p:nvPr>
            <p:ph type="sldNum" idx="12"/>
          </p:nvPr>
        </p:nvSpPr>
        <p:spPr>
          <a:xfrm>
            <a:off x="4649787" y="5719762"/>
            <a:ext cx="642936" cy="365125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/>
          <a:lstStyle>
            <a:lvl1pPr marL="0" marR="0" indent="0" algn="l" rtl="0">
              <a:defRPr sz="1200" b="0" i="0" u="none" strike="noStrike" cap="none" baseline="0">
                <a:solidFill>
                  <a:schemeClr val="accent1"/>
                </a:solidFill>
              </a:defRPr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10" Type="http://schemas.openxmlformats.org/officeDocument/2006/relationships/image" Target="../media/image16.png"/><Relationship Id="rId4" Type="http://schemas.openxmlformats.org/officeDocument/2006/relationships/image" Target="../media/image10.png"/><Relationship Id="rId9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5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Sinov%C3%A1_v%C4%9Bta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Shape 137"/>
          <p:cNvSpPr txBox="1">
            <a:spLocks noGrp="1"/>
          </p:cNvSpPr>
          <p:nvPr>
            <p:ph type="subTitle" idx="1"/>
          </p:nvPr>
        </p:nvSpPr>
        <p:spPr>
          <a:xfrm>
            <a:off x="4733925" y="4421187"/>
            <a:ext cx="3309937" cy="895076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cs-CZ" sz="2400" b="0" i="0" u="none" strike="noStrike" cap="none" baseline="0" dirty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Matematika</a:t>
            </a:r>
            <a:endParaRPr lang="cs-CZ" dirty="0" smtClean="0"/>
          </a:p>
          <a:p>
            <a:pPr marL="0" marR="0" lvl="0" indent="0" algn="l" rtl="0">
              <a:spcBef>
                <a:spcPts val="48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x-none" sz="2400" b="0" i="0" u="none" strike="noStrike" cap="none" baseline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400" b="0" i="0" u="none" strike="noStrike" cap="none" baseline="0" dirty="0" smtClean="0">
                <a:solidFill>
                  <a:srgbClr val="443329"/>
                </a:solidFill>
                <a:latin typeface="Arial"/>
                <a:ea typeface="Arial"/>
                <a:cs typeface="Arial"/>
                <a:sym typeface="Arial"/>
              </a:rPr>
              <a:t>Sinová věta</a:t>
            </a:r>
            <a:endParaRPr lang="x-none" sz="2400" b="0" i="0" u="none" strike="noStrike" cap="none" baseline="0">
              <a:solidFill>
                <a:srgbClr val="443329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8" name="Shape 138"/>
          <p:cNvSpPr/>
          <p:nvPr/>
        </p:nvSpPr>
        <p:spPr>
          <a:xfrm>
            <a:off x="1547812" y="620712"/>
            <a:ext cx="5867400" cy="1457325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Shape 143"/>
          <p:cNvSpPr txBox="1">
            <a:spLocks noGrp="1"/>
          </p:cNvSpPr>
          <p:nvPr>
            <p:ph type="title"/>
          </p:nvPr>
        </p:nvSpPr>
        <p:spPr>
          <a:xfrm>
            <a:off x="431800" y="333375"/>
            <a:ext cx="8280399" cy="1143000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b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25000"/>
              <a:buFont typeface="Arial"/>
              <a:buNone/>
            </a:pPr>
            <a:r>
              <a:rPr lang="x-none" sz="48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Výukový materiál</a:t>
            </a:r>
          </a:p>
        </p:txBody>
      </p:sp>
      <p:sp>
        <p:nvSpPr>
          <p:cNvPr id="144" name="Shape 144"/>
          <p:cNvSpPr txBox="1">
            <a:spLocks noGrp="1"/>
          </p:cNvSpPr>
          <p:nvPr>
            <p:ph type="body" idx="1"/>
          </p:nvPr>
        </p:nvSpPr>
        <p:spPr>
          <a:xfrm>
            <a:off x="431800" y="1628775"/>
            <a:ext cx="8280399" cy="2533987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projektu: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CZ.1.07/1.5.00/34.0608</a:t>
            </a:r>
          </a:p>
          <a:p>
            <a:pPr marL="0" marR="0" lvl="0" indent="0" algn="l" rtl="0">
              <a:lnSpc>
                <a:spcPct val="150000"/>
              </a:lnSpc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Šablona: 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III/2 Inovace a zkvalitnění výuky prostřednictvím ICT</a:t>
            </a:r>
          </a:p>
          <a:p>
            <a:pPr lvl="0">
              <a:lnSpc>
                <a:spcPct val="150000"/>
              </a:lnSpc>
              <a:buClr>
                <a:schemeClr val="dk1"/>
              </a:buClr>
              <a:buSzPct val="25000"/>
            </a:pP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Číslo </a:t>
            </a: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materiálu: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dirty="0" smtClean="0">
                <a:solidFill>
                  <a:srgbClr val="000000"/>
                </a:solidFill>
                <a:latin typeface="Arial" pitchFamily="34" charset="0"/>
                <a:cs typeface="Arial" pitchFamily="34" charset="0"/>
              </a:rPr>
              <a:t>06_01_32_INOVACE_</a:t>
            </a:r>
            <a:r>
              <a:rPr lang="cs-CZ" sz="2200" dirty="0" smtClean="0">
                <a:solidFill>
                  <a:srgbClr val="000000"/>
                </a:solidFill>
              </a:rPr>
              <a:t>11</a:t>
            </a:r>
            <a:r>
              <a:rPr lang="x-none" sz="2400" b="0" i="0" u="none" strike="noStrike" cap="none" baseline="0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		</a:t>
            </a:r>
          </a:p>
          <a:p>
            <a:endParaRPr dirty="0"/>
          </a:p>
          <a:p>
            <a:endParaRPr dirty="0"/>
          </a:p>
        </p:txBody>
      </p:sp>
      <p:sp>
        <p:nvSpPr>
          <p:cNvPr id="145" name="Shape 145"/>
          <p:cNvSpPr/>
          <p:nvPr/>
        </p:nvSpPr>
        <p:spPr>
          <a:xfrm>
            <a:off x="2843211" y="5299075"/>
            <a:ext cx="3168650" cy="785812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Shape 150"/>
          <p:cNvSpPr txBox="1"/>
          <p:nvPr/>
        </p:nvSpPr>
        <p:spPr>
          <a:xfrm>
            <a:off x="684212" y="369887"/>
            <a:ext cx="8210550" cy="120028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cs-CZ" sz="4000" b="0" i="0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Sinová věta</a:t>
            </a:r>
            <a:endParaRPr lang="x-none" sz="4000" b="0" i="0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1" name="Shape 151"/>
          <p:cNvSpPr txBox="1">
            <a:spLocks noGrp="1"/>
          </p:cNvSpPr>
          <p:nvPr>
            <p:ph type="body" idx="1"/>
          </p:nvPr>
        </p:nvSpPr>
        <p:spPr>
          <a:xfrm>
            <a:off x="395287" y="1327150"/>
            <a:ext cx="8280399" cy="3475783"/>
          </a:xfrm>
          <a:prstGeom prst="rect">
            <a:avLst/>
          </a:prstGeom>
          <a:solidFill>
            <a:srgbClr val="EFFFC1"/>
          </a:solidFill>
          <a:ln w="952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Předmět: </a:t>
            </a:r>
            <a:r>
              <a:rPr lang="cs-CZ" sz="2200" b="1" dirty="0">
                <a:solidFill>
                  <a:srgbClr val="000000"/>
                </a:solidFill>
              </a:rPr>
              <a:t>M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atematika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	</a:t>
            </a: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Ročník: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</a:t>
            </a:r>
            <a:r>
              <a:rPr lang="cs-CZ" sz="2200" b="0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2.</a:t>
            </a:r>
            <a:endParaRPr lang="x-none" sz="2200" b="0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Jméno autora: 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Mgr. Radka </a:t>
            </a:r>
            <a:r>
              <a:rPr lang="cs-CZ" sz="2200" b="1" i="0" u="none" strike="noStrike" cap="none" baseline="0" dirty="0" err="1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Macháňová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lnSpc>
                <a:spcPct val="140000"/>
              </a:lnSpc>
              <a:spcBef>
                <a:spcPts val="0"/>
              </a:spcBef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Škola:</a:t>
            </a:r>
            <a:r>
              <a:rPr lang="x-none" sz="2200" b="0" i="0" u="none" strike="noStrike" cap="none" baseline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SPŠ Hranice</a:t>
            </a:r>
          </a:p>
          <a:p>
            <a:endParaRPr dirty="0"/>
          </a:p>
          <a:p>
            <a:endParaRPr dirty="0"/>
          </a:p>
          <a:p>
            <a:endParaRPr dirty="0"/>
          </a:p>
          <a:p>
            <a:endParaRPr dirty="0"/>
          </a:p>
        </p:txBody>
      </p:sp>
      <p:sp>
        <p:nvSpPr>
          <p:cNvPr id="152" name="Shape 152"/>
          <p:cNvSpPr txBox="1"/>
          <p:nvPr/>
        </p:nvSpPr>
        <p:spPr>
          <a:xfrm>
            <a:off x="395287" y="6170166"/>
            <a:ext cx="8280399" cy="523180"/>
          </a:xfrm>
          <a:prstGeom prst="rect">
            <a:avLst/>
          </a:prstGeom>
          <a:solidFill>
            <a:srgbClr val="EFFFC1"/>
          </a:solidFill>
          <a:ln w="15875" cap="rnd">
            <a:solidFill>
              <a:schemeClr val="dk1"/>
            </a:solidFill>
            <a:prstDash val="solid"/>
            <a:miter/>
            <a:headEnd type="none" w="med" len="med"/>
            <a:tailEnd type="none" w="med" len="med"/>
          </a:ln>
        </p:spPr>
        <p:txBody>
          <a:bodyPr lIns="91425" tIns="45700" rIns="91425" bIns="45700" anchor="ctr" anchorCtr="0">
            <a:spAutoFit/>
          </a:bodyPr>
          <a:lstStyle/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Autorem materiálu a všech jeho částí, není-li uvedeno jinak, je </a:t>
            </a:r>
            <a:r>
              <a:rPr lang="cs-CZ" sz="1400" b="0" i="1" u="none" strike="noStrike" cap="none" baseline="0" dirty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Mgr. </a:t>
            </a:r>
            <a:r>
              <a:rPr lang="cs-CZ" sz="1400" b="0" i="1" u="none" strike="noStrike" cap="none" baseline="0" smtClean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Radka Macháňová</a:t>
            </a:r>
            <a:endParaRPr lang="x-none" sz="1400" b="0" i="1" u="none" strike="noStrike" cap="none" baseline="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ctr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400" b="0" i="1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Financováno z ESF a státního rozpočtu ČR. </a:t>
            </a:r>
          </a:p>
        </p:txBody>
      </p:sp>
      <p:sp>
        <p:nvSpPr>
          <p:cNvPr id="153" name="Shape 153"/>
          <p:cNvSpPr txBox="1"/>
          <p:nvPr/>
        </p:nvSpPr>
        <p:spPr>
          <a:xfrm>
            <a:off x="395287" y="3308350"/>
            <a:ext cx="8350250" cy="2369839"/>
          </a:xfrm>
          <a:prstGeom prst="rect">
            <a:avLst/>
          </a:prstGeom>
          <a:noFill/>
          <a:ln>
            <a:noFill/>
          </a:ln>
        </p:spPr>
        <p:txBody>
          <a:bodyPr lIns="91425" tIns="45700" rIns="91425" bIns="45700" anchor="t" anchorCtr="0">
            <a:spAutoFit/>
          </a:bodyPr>
          <a:lstStyle/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1800" b="0" i="0" u="none" strike="noStrike" cap="none" baseline="0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
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Anotace: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 prezentace 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obsahuje vzorově vyřešené příklady a příklady k 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procvičení s výsledky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  <a:p>
            <a:endParaRPr dirty="0"/>
          </a:p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endParaRPr lang="cs-CZ" sz="2200" b="1" i="0" u="none" strike="noStrike" cap="none" baseline="0" dirty="0" smtClean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pPr marL="0" marR="0" lvl="0" indent="0" algn="l" rtl="0">
              <a:buClr>
                <a:schemeClr val="dk1"/>
              </a:buClr>
              <a:buSzPct val="25000"/>
              <a:buFont typeface="Arial"/>
              <a:buNone/>
            </a:pP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Klíčová </a:t>
            </a:r>
            <a:r>
              <a:rPr lang="x-none" sz="2200" b="1" i="0" u="none" strike="noStrike" cap="none" baseline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slova:</a:t>
            </a:r>
            <a:r>
              <a:rPr lang="cs-CZ" sz="2200" b="1" i="0" u="none" strike="noStrike" cap="none" baseline="0" dirty="0" smtClean="0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obecný trojúhelník, sinová věta</a:t>
            </a:r>
            <a:endParaRPr lang="x-none" sz="2200" b="1" i="0" u="none" strike="noStrike" cap="none" baseline="0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  <a:p>
            <a:endParaRPr dirty="0"/>
          </a:p>
        </p:txBody>
      </p:sp>
      <p:sp>
        <p:nvSpPr>
          <p:cNvPr id="154" name="Shape 154"/>
          <p:cNvSpPr/>
          <p:nvPr/>
        </p:nvSpPr>
        <p:spPr>
          <a:xfrm>
            <a:off x="7650161" y="333375"/>
            <a:ext cx="1077911" cy="10795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SINOVÁ VĚTA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V každém trojúhelníku o stranách a, b, c </a:t>
            </a:r>
          </a:p>
          <a:p>
            <a:pPr marL="133350" indent="0">
              <a:buNone/>
            </a:pPr>
            <a:r>
              <a:rPr lang="cs-CZ" dirty="0" smtClean="0"/>
              <a:t>a s vnitřními úhly            platí:</a:t>
            </a:r>
          </a:p>
          <a:p>
            <a:endParaRPr lang="cs-CZ" dirty="0" smtClean="0"/>
          </a:p>
          <a:p>
            <a:endParaRPr lang="cs-CZ" dirty="0" smtClean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707904" y="2930824"/>
            <a:ext cx="714375" cy="323850"/>
          </a:xfrm>
          <a:prstGeom prst="rect">
            <a:avLst/>
          </a:prstGeom>
          <a:noFill/>
        </p:spPr>
      </p:pic>
      <p:sp>
        <p:nvSpPr>
          <p:cNvPr id="205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86248" y="3857628"/>
            <a:ext cx="2371725" cy="695325"/>
          </a:xfrm>
          <a:prstGeom prst="rect">
            <a:avLst/>
          </a:prstGeom>
          <a:noFill/>
        </p:spPr>
      </p:pic>
      <p:sp>
        <p:nvSpPr>
          <p:cNvPr id="2054" name="Rectangle 6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59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0" name="Rectangle 12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2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3" name="Rectangle 15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5" name="Rectangle 1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6" name="Rectangle 18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068" name="Rectangle 2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69" name="Rectangle 21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33" name="Picture 2" descr="http://upload.wikimedia.org/wikipedia/commons/thumb/f/fd/Triangle_-_angles%2C_vertices%2C_sides.svg/220px-Triangle_-_angles%2C_vertices%2C_sides.svg.pn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142976" y="3357562"/>
            <a:ext cx="3214710" cy="2878628"/>
          </a:xfrm>
          <a:prstGeom prst="rect">
            <a:avLst/>
          </a:prstGeom>
          <a:noFill/>
        </p:spPr>
      </p:pic>
      <p:sp>
        <p:nvSpPr>
          <p:cNvPr id="34" name="Obdélník 33"/>
          <p:cNvSpPr/>
          <p:nvPr/>
        </p:nvSpPr>
        <p:spPr>
          <a:xfrm>
            <a:off x="2285984" y="6357958"/>
            <a:ext cx="631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Obr.1</a:t>
            </a:r>
            <a:endParaRPr lang="cs-CZ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285728"/>
            <a:ext cx="7024686" cy="285752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928670"/>
            <a:ext cx="6777036" cy="4903805"/>
          </a:xfrm>
        </p:spPr>
        <p:txBody>
          <a:bodyPr/>
          <a:lstStyle/>
          <a:p>
            <a:r>
              <a:rPr lang="cs-CZ" dirty="0" smtClean="0"/>
              <a:t>Z těchto vztahů vyplývá: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pPr marL="133350" indent="0">
              <a:buNone/>
            </a:pPr>
            <a:r>
              <a:rPr lang="cs-CZ" dirty="0" smtClean="0"/>
              <a:t>Tyto rovnosti umožňují formulovat sinovou větu takto:</a:t>
            </a:r>
          </a:p>
          <a:p>
            <a:pPr marL="939800" lvl="3" indent="0">
              <a:buNone/>
            </a:pPr>
            <a:r>
              <a:rPr lang="cs-CZ" sz="2800" dirty="0" smtClean="0">
                <a:solidFill>
                  <a:srgbClr val="FF0000"/>
                </a:solidFill>
              </a:rPr>
              <a:t>V KAŽDÉM TROJÚHELNÍKU JE POMĚR DVOU STRAN ROVEN POMĚRU SINŮ JEJICH PROTILEHLÝCH ÚHLŮ </a:t>
            </a:r>
          </a:p>
          <a:p>
            <a:endParaRPr lang="cs-CZ" dirty="0"/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28860" y="1785926"/>
            <a:ext cx="4629150" cy="695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0034" y="1027112"/>
            <a:ext cx="8215370" cy="1143000"/>
          </a:xfrm>
        </p:spPr>
        <p:txBody>
          <a:bodyPr/>
          <a:lstStyle/>
          <a:p>
            <a:pPr algn="ctr"/>
            <a:r>
              <a:rPr lang="cs-CZ" sz="3600" dirty="0" smtClean="0"/>
              <a:t>KDY POUŽÍVÁME SINOVOU VĚTU?</a:t>
            </a:r>
            <a:endParaRPr lang="cs-CZ" sz="3600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71472" y="1928802"/>
            <a:ext cx="8001056" cy="3903673"/>
          </a:xfrm>
        </p:spPr>
        <p:txBody>
          <a:bodyPr/>
          <a:lstStyle/>
          <a:p>
            <a:r>
              <a:rPr lang="cs-CZ" dirty="0" smtClean="0"/>
              <a:t>K určení neznámých velikostí stran a úhlů trojúhelníku, ve kterém:</a:t>
            </a:r>
          </a:p>
          <a:p>
            <a:pPr>
              <a:buNone/>
            </a:pPr>
            <a:endParaRPr lang="cs-CZ" dirty="0" smtClean="0"/>
          </a:p>
          <a:p>
            <a:pPr lvl="1">
              <a:buFont typeface="Wingdings" pitchFamily="2" charset="2"/>
              <a:buChar char="Ø"/>
            </a:pPr>
            <a:r>
              <a:rPr lang="cs-CZ" sz="3600" dirty="0" smtClean="0"/>
              <a:t>  známe </a:t>
            </a:r>
            <a:r>
              <a:rPr lang="cs-CZ" sz="3600" b="1" dirty="0" smtClean="0"/>
              <a:t>stranu</a:t>
            </a:r>
            <a:r>
              <a:rPr lang="cs-CZ" sz="3600" dirty="0" smtClean="0"/>
              <a:t> a </a:t>
            </a:r>
            <a:r>
              <a:rPr lang="cs-CZ" sz="3600" b="1" dirty="0" smtClean="0"/>
              <a:t>dva úhly</a:t>
            </a:r>
          </a:p>
          <a:p>
            <a:pPr lvl="1">
              <a:buFont typeface="Wingdings" pitchFamily="2" charset="2"/>
              <a:buChar char="Ø"/>
            </a:pPr>
            <a:endParaRPr lang="cs-CZ" sz="3600" b="1" dirty="0" smtClean="0"/>
          </a:p>
          <a:p>
            <a:pPr lvl="1">
              <a:buFont typeface="Wingdings" pitchFamily="2" charset="2"/>
              <a:buChar char="Ø"/>
            </a:pPr>
            <a:r>
              <a:rPr lang="cs-CZ" sz="3600" dirty="0" smtClean="0"/>
              <a:t> známe </a:t>
            </a:r>
            <a:r>
              <a:rPr lang="cs-CZ" sz="3600" b="1" dirty="0" smtClean="0"/>
              <a:t>dvě strany </a:t>
            </a:r>
            <a:r>
              <a:rPr lang="cs-CZ" sz="3600" dirty="0" smtClean="0"/>
              <a:t>a </a:t>
            </a:r>
            <a:r>
              <a:rPr lang="cs-CZ" sz="3600" b="1" dirty="0" smtClean="0"/>
              <a:t>úhel proti jedné z nich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 1:</a:t>
            </a:r>
            <a:endParaRPr lang="cs-CZ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Zástupný symbol pro text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V trojúhelníku ABC je dáno:</a:t>
                </a:r>
              </a:p>
              <a:p>
                <a:pPr marL="133350" indent="0">
                  <a:buNone/>
                </a:pPr>
                <a:r>
                  <a:rPr lang="cs-CZ" dirty="0" smtClean="0"/>
                  <a:t>b = 16,7 cm</a:t>
                </a:r>
                <a:r>
                  <a:rPr lang="cs-CZ" i="1" dirty="0">
                    <a:latin typeface="Cambria Math"/>
                    <a:ea typeface="Cambria Math"/>
                  </a:rPr>
                  <a:t>,</a:t>
                </a:r>
                <a:r>
                  <a:rPr lang="cs-CZ" i="1" dirty="0" smtClean="0">
                    <a:latin typeface="Cambria Math"/>
                    <a:ea typeface="Cambria Math"/>
                  </a:rPr>
                  <a:t>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24°15´,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𝛾</m:t>
                    </m:r>
                  </m:oMath>
                </a14:m>
                <a:r>
                  <a:rPr lang="cs-CZ" dirty="0" smtClean="0"/>
                  <a:t>= 112°</a:t>
                </a:r>
              </a:p>
              <a:p>
                <a:pPr marL="133350" indent="0">
                  <a:buNone/>
                </a:pPr>
                <a:r>
                  <a:rPr lang="cs-CZ" dirty="0" smtClean="0"/>
                  <a:t>Určete délky zbývajících stran a velikost zbývajícího úhlu.</a:t>
                </a:r>
              </a:p>
              <a:p>
                <a:pPr marL="133350" indent="0">
                  <a:buNone/>
                </a:pPr>
                <a:endParaRPr lang="cs-CZ" dirty="0" smtClean="0"/>
              </a:p>
              <a:p>
                <a:r>
                  <a:rPr lang="cs-CZ" dirty="0" smtClean="0"/>
                  <a:t>Nejprve určíme úhel beta   :</a:t>
                </a:r>
              </a:p>
              <a:p>
                <a:r>
                  <a:rPr lang="cs-CZ" dirty="0" smtClean="0"/>
                  <a:t>     = 180°- (24°15´+ 112°) = 43°45´</a:t>
                </a:r>
              </a:p>
              <a:p>
                <a:endParaRPr lang="cs-CZ" dirty="0"/>
              </a:p>
            </p:txBody>
          </p:sp>
        </mc:Choice>
        <mc:Fallback xmlns="">
          <p:sp>
            <p:nvSpPr>
              <p:cNvPr id="3" name="Zástupný symbol pro text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57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1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86" name="Picture 10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562104" y="4941168"/>
            <a:ext cx="180975" cy="323850"/>
          </a:xfrm>
          <a:prstGeom prst="rect">
            <a:avLst/>
          </a:prstGeom>
          <a:noFill/>
        </p:spPr>
      </p:pic>
      <p:sp>
        <p:nvSpPr>
          <p:cNvPr id="24588" name="Rectangle 12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91" name="Rectangle 15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1" name="Picture 2" descr="http://upload.wikimedia.org/wikipedia/commons/thumb/f/fd/Triangle_-_angles%2C_vertices%2C_sides.svg/220px-Triangle_-_angles%2C_vertices%2C_sides.svg.pn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24128" y="3214686"/>
            <a:ext cx="3214710" cy="2878628"/>
          </a:xfrm>
          <a:prstGeom prst="rect">
            <a:avLst/>
          </a:prstGeom>
          <a:noFill/>
        </p:spPr>
      </p:pic>
      <p:sp>
        <p:nvSpPr>
          <p:cNvPr id="16" name="Obdélník 15"/>
          <p:cNvSpPr/>
          <p:nvPr/>
        </p:nvSpPr>
        <p:spPr>
          <a:xfrm>
            <a:off x="6786578" y="6215082"/>
            <a:ext cx="631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45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357166"/>
            <a:ext cx="7024686" cy="142876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714356"/>
            <a:ext cx="6777036" cy="5118119"/>
          </a:xfrm>
        </p:spPr>
        <p:txBody>
          <a:bodyPr/>
          <a:lstStyle/>
          <a:p>
            <a:r>
              <a:rPr lang="cs-CZ" dirty="0" smtClean="0"/>
              <a:t>Strany </a:t>
            </a:r>
            <a:r>
              <a:rPr lang="cs-CZ" dirty="0" smtClean="0"/>
              <a:t>a, c </a:t>
            </a:r>
            <a:r>
              <a:rPr lang="cs-CZ" dirty="0" smtClean="0"/>
              <a:t>určíme podle sinové věty: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Úhel beta v trojúhelníku má velikost 43°45´    a strany mají délky a = 9,9 cm, c = 22,4 cm.</a:t>
            </a:r>
          </a:p>
          <a:p>
            <a:endParaRPr lang="cs-CZ" dirty="0"/>
          </a:p>
        </p:txBody>
      </p:sp>
      <p:pic>
        <p:nvPicPr>
          <p:cNvPr id="4" name="Picture 1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86116" y="1428736"/>
            <a:ext cx="1476375" cy="695325"/>
          </a:xfrm>
          <a:prstGeom prst="rect">
            <a:avLst/>
          </a:prstGeom>
          <a:noFill/>
        </p:spPr>
      </p:pic>
      <p:pic>
        <p:nvPicPr>
          <p:cNvPr id="25602" name="Picture 2" descr="http://upload.wikimedia.org/wikipedia/commons/thumb/f/fd/Triangle_-_angles%2C_vertices%2C_sides.svg/220px-Triangle_-_angles%2C_vertices%2C_sides.svg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7021" y="1556792"/>
            <a:ext cx="2731312" cy="2445766"/>
          </a:xfrm>
          <a:prstGeom prst="rect">
            <a:avLst/>
          </a:prstGeom>
          <a:noFill/>
        </p:spPr>
      </p:pic>
      <p:sp>
        <p:nvSpPr>
          <p:cNvPr id="25604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7554" y="2500306"/>
            <a:ext cx="1438275" cy="685800"/>
          </a:xfrm>
          <a:prstGeom prst="rect">
            <a:avLst/>
          </a:prstGeom>
          <a:noFill/>
        </p:spPr>
      </p:pic>
      <p:sp>
        <p:nvSpPr>
          <p:cNvPr id="25605" name="Rectangle 5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6" name="Picture 6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2500306"/>
            <a:ext cx="1419225" cy="685800"/>
          </a:xfrm>
          <a:prstGeom prst="rect">
            <a:avLst/>
          </a:prstGeom>
          <a:noFill/>
        </p:spPr>
      </p:pic>
      <p:sp>
        <p:nvSpPr>
          <p:cNvPr id="25608" name="Rectangle 8"/>
          <p:cNvSpPr>
            <a:spLocks noChangeArrowheads="1"/>
          </p:cNvSpPr>
          <p:nvPr/>
        </p:nvSpPr>
        <p:spPr bwMode="auto">
          <a:xfrm>
            <a:off x="0" y="11430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0" name="Rectangle 10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09" name="Picture 9"/>
          <p:cNvPicPr>
            <a:picLocks noChangeAspect="1" noChangeArrowheads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72198" y="1357298"/>
            <a:ext cx="1447800" cy="695325"/>
          </a:xfrm>
          <a:prstGeom prst="rect">
            <a:avLst/>
          </a:prstGeom>
          <a:noFill/>
        </p:spPr>
      </p:pic>
      <p:sp>
        <p:nvSpPr>
          <p:cNvPr id="25611" name="Rectangle 11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3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12" name="Picture 12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86116" y="3500438"/>
            <a:ext cx="2428875" cy="638175"/>
          </a:xfrm>
          <a:prstGeom prst="rect">
            <a:avLst/>
          </a:prstGeom>
          <a:noFill/>
        </p:spPr>
      </p:pic>
      <p:sp>
        <p:nvSpPr>
          <p:cNvPr id="25614" name="Rectangle 14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6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15" name="Picture 15"/>
          <p:cNvPicPr>
            <a:picLocks noChangeAspect="1" noChangeArrowheads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428992" y="4500570"/>
            <a:ext cx="1323975" cy="323850"/>
          </a:xfrm>
          <a:prstGeom prst="rect">
            <a:avLst/>
          </a:prstGeom>
          <a:noFill/>
        </p:spPr>
      </p:pic>
      <p:sp>
        <p:nvSpPr>
          <p:cNvPr id="25617" name="Rectangle 17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2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19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18" name="Picture 18"/>
          <p:cNvPicPr>
            <a:picLocks noChangeAspect="1" noChangeArrowheads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3357562"/>
            <a:ext cx="2409825" cy="628650"/>
          </a:xfrm>
          <a:prstGeom prst="rect">
            <a:avLst/>
          </a:prstGeom>
          <a:noFill/>
        </p:spPr>
      </p:pic>
      <p:sp>
        <p:nvSpPr>
          <p:cNvPr id="25620" name="Rectangle 2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5622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5621" name="Picture 21"/>
          <p:cNvPicPr>
            <a:picLocks noChangeAspect="1" noChangeArrowheads="1"/>
          </p:cNvPicPr>
          <p:nvPr/>
        </p:nvPicPr>
        <p:blipFill>
          <a:blip r:embed="rId10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29322" y="4429132"/>
            <a:ext cx="1447800" cy="323850"/>
          </a:xfrm>
          <a:prstGeom prst="rect">
            <a:avLst/>
          </a:prstGeom>
          <a:noFill/>
        </p:spPr>
      </p:pic>
      <p:sp>
        <p:nvSpPr>
          <p:cNvPr id="25623" name="Rectangle 2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1500166" y="4192793"/>
            <a:ext cx="631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Obr.3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56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5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56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PŘÍKLAD 2: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text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500034" y="1785926"/>
                <a:ext cx="8104414" cy="4429156"/>
              </a:xfrm>
            </p:spPr>
            <p:txBody>
              <a:bodyPr/>
              <a:lstStyle/>
              <a:p>
                <a:r>
                  <a:rPr lang="cs-CZ" dirty="0" smtClean="0"/>
                  <a:t>V trojúhelníku ABC určete  velikost úhlů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,  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𝛽</m:t>
                    </m:r>
                  </m:oMath>
                </a14:m>
                <a:r>
                  <a:rPr lang="cs-CZ" dirty="0" smtClean="0"/>
                  <a:t> a </a:t>
                </a:r>
                <a:r>
                  <a:rPr lang="cs-CZ" dirty="0" smtClean="0"/>
                  <a:t>délku strany a, je-li dáno b = 14,8 </a:t>
                </a:r>
                <a:r>
                  <a:rPr lang="cs-CZ" dirty="0" smtClean="0"/>
                  <a:t>cm, c</a:t>
                </a:r>
                <a:r>
                  <a:rPr lang="cs-CZ" dirty="0" smtClean="0"/>
                  <a:t>= 22,6 cm,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</a:t>
                </a:r>
                <a:r>
                  <a:rPr lang="cs-CZ" dirty="0" smtClean="0"/>
                  <a:t>56°38´.</a:t>
                </a:r>
              </a:p>
              <a:p>
                <a:r>
                  <a:rPr lang="cs-CZ" dirty="0" smtClean="0"/>
                  <a:t>Určíme úhel beta podle sinové věty:</a:t>
                </a:r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pPr marL="133350" indent="0">
                  <a:buNone/>
                </a:pPr>
                <a:endParaRPr lang="cs-CZ" dirty="0" smtClean="0"/>
              </a:p>
              <a:p>
                <a:pPr marL="13335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i="1" smtClean="0">
                          <a:latin typeface="Cambria Math"/>
                          <a:ea typeface="Cambria Math"/>
                        </a:rPr>
                        <m:t>𝛽</m:t>
                      </m:r>
                      <m:r>
                        <a:rPr lang="cs-CZ" b="0" i="1" smtClean="0">
                          <a:latin typeface="Cambria Math"/>
                          <a:ea typeface="Cambria Math"/>
                        </a:rPr>
                        <m:t>=33°09´</m:t>
                      </m:r>
                    </m:oMath>
                  </m:oMathPara>
                </a14:m>
                <a:endParaRPr lang="cs-CZ" dirty="0" smtClean="0"/>
              </a:p>
              <a:p>
                <a:endParaRPr lang="cs-CZ" dirty="0" smtClean="0"/>
              </a:p>
              <a:p>
                <a:pPr marL="133350" indent="0">
                  <a:buNone/>
                </a:pPr>
                <a:endParaRPr lang="cs-CZ" dirty="0" smtClean="0"/>
              </a:p>
              <a:p>
                <a:endParaRPr lang="cs-CZ" dirty="0"/>
              </a:p>
            </p:txBody>
          </p:sp>
        </mc:Choice>
        <mc:Fallback>
          <p:sp>
            <p:nvSpPr>
              <p:cNvPr id="3" name="Zástupný symbol pro text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500034" y="1785926"/>
                <a:ext cx="8104414" cy="4429156"/>
              </a:xfrm>
              <a:blipFill rotWithShape="1">
                <a:blip r:embed="rId2"/>
                <a:stretch>
                  <a:fillRect r="-1129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54" name="Rectangle 6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5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7655" name="Picture 7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6512" y="2928934"/>
            <a:ext cx="1447800" cy="695325"/>
          </a:xfrm>
          <a:prstGeom prst="rect">
            <a:avLst/>
          </a:prstGeom>
          <a:noFill/>
        </p:spPr>
      </p:pic>
      <p:sp>
        <p:nvSpPr>
          <p:cNvPr id="27657" name="Rectangle 9"/>
          <p:cNvSpPr>
            <a:spLocks noChangeArrowheads="1"/>
          </p:cNvSpPr>
          <p:nvPr/>
        </p:nvSpPr>
        <p:spPr bwMode="auto">
          <a:xfrm>
            <a:off x="0" y="1152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7660" name="Picture 12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3571876"/>
            <a:ext cx="1809750" cy="638175"/>
          </a:xfrm>
          <a:prstGeom prst="rect">
            <a:avLst/>
          </a:prstGeom>
          <a:noFill/>
        </p:spPr>
      </p:pic>
      <p:pic>
        <p:nvPicPr>
          <p:cNvPr id="27659" name="Picture 11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643306" y="4357694"/>
            <a:ext cx="2828925" cy="666750"/>
          </a:xfrm>
          <a:prstGeom prst="rect">
            <a:avLst/>
          </a:prstGeom>
          <a:noFill/>
        </p:spPr>
      </p:pic>
      <p:sp>
        <p:nvSpPr>
          <p:cNvPr id="27661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662" name="Rectangle 14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63" name="Rectangle 15"/>
          <p:cNvSpPr>
            <a:spLocks noChangeArrowheads="1"/>
          </p:cNvSpPr>
          <p:nvPr/>
        </p:nvSpPr>
        <p:spPr bwMode="auto">
          <a:xfrm>
            <a:off x="0" y="17621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7664" name="Rectangle 16"/>
          <p:cNvSpPr>
            <a:spLocks noChangeArrowheads="1"/>
          </p:cNvSpPr>
          <p:nvPr/>
        </p:nvSpPr>
        <p:spPr bwMode="auto">
          <a:xfrm>
            <a:off x="0" y="2085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pic>
        <p:nvPicPr>
          <p:cNvPr id="20" name="Picture 2" descr="http://upload.wikimedia.org/wikipedia/commons/thumb/f/fd/Triangle_-_angles%2C_vertices%2C_sides.svg/220px-Triangle_-_angles%2C_vertices%2C_sides.svg.pn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928662" y="3429000"/>
            <a:ext cx="2500330" cy="2238933"/>
          </a:xfrm>
          <a:prstGeom prst="rect">
            <a:avLst/>
          </a:prstGeom>
          <a:noFill/>
        </p:spPr>
      </p:pic>
      <p:sp>
        <p:nvSpPr>
          <p:cNvPr id="19" name="Obdélník 18"/>
          <p:cNvSpPr/>
          <p:nvPr/>
        </p:nvSpPr>
        <p:spPr>
          <a:xfrm>
            <a:off x="500034" y="4714884"/>
            <a:ext cx="63190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Obr.4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76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76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flipV="1">
            <a:off x="1042987" y="428604"/>
            <a:ext cx="7024686" cy="71438"/>
          </a:xfrm>
        </p:spPr>
        <p:txBody>
          <a:bodyPr/>
          <a:lstStyle/>
          <a:p>
            <a:r>
              <a:rPr lang="cs-CZ" dirty="0" smtClean="0"/>
              <a:t> 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text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428596" y="642918"/>
                <a:ext cx="8286808" cy="6000792"/>
              </a:xfrm>
            </p:spPr>
            <p:txBody>
              <a:bodyPr/>
              <a:lstStyle/>
              <a:p>
                <a:pPr marL="133350" indent="0">
                  <a:buNone/>
                </a:pPr>
                <a:endParaRPr lang="cs-CZ" dirty="0" smtClean="0"/>
              </a:p>
              <a:p>
                <a:r>
                  <a:rPr lang="cs-CZ" dirty="0" smtClean="0"/>
                  <a:t>Pokud známe dva úhly v trojúhelníku, dopočteme třetí:</a:t>
                </a:r>
                <a:endParaRPr lang="cs-CZ" dirty="0" smtClean="0"/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Délku strany a určíme opět podle sinové věty:</a:t>
                </a:r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endParaRPr lang="cs-CZ" dirty="0" smtClean="0"/>
              </a:p>
              <a:p>
                <a:pPr>
                  <a:buNone/>
                </a:pPr>
                <a:endParaRPr lang="cs-CZ" dirty="0" smtClean="0"/>
              </a:p>
              <a:p>
                <a:endParaRPr lang="cs-CZ" dirty="0" smtClean="0"/>
              </a:p>
              <a:p>
                <a:r>
                  <a:rPr lang="cs-CZ" dirty="0" smtClean="0"/>
                  <a:t>V </a:t>
                </a:r>
                <a:r>
                  <a:rPr lang="cs-CZ" dirty="0" smtClean="0"/>
                  <a:t>trojúhelníku ABC je a = 27,1 cm, úhel </a:t>
                </a:r>
                <a14:m>
                  <m:oMath xmlns:m="http://schemas.openxmlformats.org/officeDocument/2006/math">
                    <m:r>
                      <a:rPr lang="cs-CZ" i="1" dirty="0" smtClean="0">
                        <a:latin typeface="Cambria Math"/>
                        <a:ea typeface="Cambria Math"/>
                      </a:rPr>
                      <m:t>𝛼</m:t>
                    </m:r>
                  </m:oMath>
                </a14:m>
                <a:r>
                  <a:rPr lang="cs-CZ" dirty="0" smtClean="0"/>
                  <a:t> má velikost 90°13´a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 33°09</a:t>
                </a:r>
                <a:r>
                  <a:rPr lang="cs-CZ" dirty="0" smtClean="0"/>
                  <a:t>´.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text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428596" y="642918"/>
                <a:ext cx="8286808" cy="6000792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7810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8676" name="Picture 4"/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038" y="1700808"/>
            <a:ext cx="8260102" cy="381001"/>
          </a:xfrm>
          <a:prstGeom prst="rect">
            <a:avLst/>
          </a:prstGeom>
          <a:noFill/>
        </p:spPr>
      </p:pic>
      <p:sp>
        <p:nvSpPr>
          <p:cNvPr id="28678" name="Rectangle 6"/>
          <p:cNvSpPr>
            <a:spLocks noChangeArrowheads="1"/>
          </p:cNvSpPr>
          <p:nvPr/>
        </p:nvSpPr>
        <p:spPr bwMode="auto">
          <a:xfrm>
            <a:off x="0" y="6953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80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8679" name="Picture 7"/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47864" y="2996952"/>
            <a:ext cx="1419225" cy="676275"/>
          </a:xfrm>
          <a:prstGeom prst="rect">
            <a:avLst/>
          </a:prstGeom>
          <a:noFill/>
        </p:spPr>
      </p:pic>
      <p:sp>
        <p:nvSpPr>
          <p:cNvPr id="28681" name="Rectangle 9"/>
          <p:cNvSpPr>
            <a:spLocks noChangeArrowheads="1"/>
          </p:cNvSpPr>
          <p:nvPr/>
        </p:nvSpPr>
        <p:spPr bwMode="auto">
          <a:xfrm>
            <a:off x="0" y="11334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28683" name="Rectangle 1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8682" name="Picture 10"/>
          <p:cNvPicPr>
            <a:picLocks noChangeAspect="1" noChangeArrowheads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60424" y="3789040"/>
            <a:ext cx="3905250" cy="638175"/>
          </a:xfrm>
          <a:prstGeom prst="rect">
            <a:avLst/>
          </a:prstGeom>
          <a:noFill/>
        </p:spPr>
      </p:pic>
      <p:sp>
        <p:nvSpPr>
          <p:cNvPr id="28684" name="Rectangle 12"/>
          <p:cNvSpPr>
            <a:spLocks noChangeArrowheads="1"/>
          </p:cNvSpPr>
          <p:nvPr/>
        </p:nvSpPr>
        <p:spPr bwMode="auto">
          <a:xfrm>
            <a:off x="0" y="10953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86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6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PROCVIČENÍ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text 2"/>
              <p:cNvSpPr>
                <a:spLocks noGrp="1"/>
              </p:cNvSpPr>
              <p:nvPr>
                <p:ph type="body" idx="1"/>
              </p:nvPr>
            </p:nvSpPr>
            <p:spPr>
              <a:xfrm>
                <a:off x="1042987" y="2071678"/>
                <a:ext cx="7100913" cy="3760797"/>
              </a:xfrm>
            </p:spPr>
            <p:txBody>
              <a:bodyPr/>
              <a:lstStyle/>
              <a:p>
                <a:r>
                  <a:rPr lang="cs-CZ" dirty="0" smtClean="0"/>
                  <a:t>V trojúhelníku ABC vypočtěte velikosti zbývajících stran a úhlů, je-li dáno:</a:t>
                </a:r>
              </a:p>
              <a:p>
                <a:r>
                  <a:rPr lang="cs-CZ" dirty="0" smtClean="0"/>
                  <a:t>1) c = 48 m,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 </m:t>
                    </m:r>
                  </m:oMath>
                </a14:m>
                <a:r>
                  <a:rPr lang="cs-CZ" dirty="0" smtClean="0"/>
                  <a:t>72°a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 </m:t>
                    </m:r>
                  </m:oMath>
                </a14:m>
                <a:r>
                  <a:rPr lang="cs-CZ" dirty="0" smtClean="0"/>
                  <a:t>53</a:t>
                </a:r>
                <a:r>
                  <a:rPr lang="cs-CZ" dirty="0" smtClean="0"/>
                  <a:t>°</a:t>
                </a:r>
              </a:p>
              <a:p>
                <a:r>
                  <a:rPr lang="cs-CZ" dirty="0" smtClean="0"/>
                  <a:t>2) a = 25,6 cm, b = 18,3 cm,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= </a:t>
                </a:r>
                <a:r>
                  <a:rPr lang="cs-CZ" dirty="0" smtClean="0"/>
                  <a:t>35°20´</a:t>
                </a:r>
              </a:p>
              <a:p>
                <a:r>
                  <a:rPr lang="cs-CZ" dirty="0" smtClean="0"/>
                  <a:t>3) b = 142 m, úhel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𝛼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</m:t>
                    </m:r>
                  </m:oMath>
                </a14:m>
                <a:r>
                  <a:rPr lang="cs-CZ" dirty="0" smtClean="0"/>
                  <a:t>71°45´a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𝛽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 </m:t>
                    </m:r>
                  </m:oMath>
                </a14:m>
                <a:r>
                  <a:rPr lang="cs-CZ" dirty="0" smtClean="0"/>
                  <a:t>33°28</a:t>
                </a:r>
                <a:r>
                  <a:rPr lang="cs-CZ" dirty="0" smtClean="0"/>
                  <a:t>´</a:t>
                </a:r>
              </a:p>
              <a:p>
                <a:pPr marL="133350" indent="0">
                  <a:buNone/>
                </a:pPr>
                <a:endParaRPr lang="cs-CZ" dirty="0"/>
              </a:p>
            </p:txBody>
          </p:sp>
        </mc:Choice>
        <mc:Fallback>
          <p:sp>
            <p:nvSpPr>
              <p:cNvPr id="3" name="Zástupný symbol pro text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xfrm>
                <a:off x="1042987" y="2071678"/>
                <a:ext cx="7100913" cy="3760797"/>
              </a:xfr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074" name="Picture 2" descr="&amp;ccaron;ísla,fotografie,geometrie,matematika,rovnice,symboly,trojúhelníky,vzd&amp;ecaron;lání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652120" y="4149080"/>
            <a:ext cx="2143140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VÝSLEDKY</a:t>
            </a:r>
            <a:endParaRPr lang="cs-CZ" dirty="0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Zástupný symbol pro text 2"/>
              <p:cNvSpPr>
                <a:spLocks noGrp="1"/>
              </p:cNvSpPr>
              <p:nvPr>
                <p:ph type="body" idx="1"/>
              </p:nvPr>
            </p:nvSpPr>
            <p:spPr/>
            <p:txBody>
              <a:bodyPr/>
              <a:lstStyle/>
              <a:p>
                <a:r>
                  <a:rPr lang="cs-CZ" dirty="0" smtClean="0"/>
                  <a:t>1)  a = 55,7 m, b = 46,8 m 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= </m:t>
                    </m:r>
                  </m:oMath>
                </a14:m>
                <a:r>
                  <a:rPr lang="cs-CZ" dirty="0" smtClean="0"/>
                  <a:t>55</a:t>
                </a:r>
                <a:r>
                  <a:rPr lang="cs-CZ" dirty="0" smtClean="0"/>
                  <a:t>°</a:t>
                </a:r>
              </a:p>
              <a:p>
                <a:r>
                  <a:rPr lang="cs-CZ" dirty="0" smtClean="0"/>
                  <a:t>2) c = 38,2 cm, </a:t>
                </a:r>
                <a:r>
                  <a:rPr lang="el-GR" dirty="0" smtClean="0"/>
                  <a:t>β</a:t>
                </a:r>
                <a:r>
                  <a:rPr lang="cs-CZ" dirty="0" smtClean="0"/>
                  <a:t> = 24°25´,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= </a:t>
                </a:r>
                <a:r>
                  <a:rPr lang="cs-CZ" dirty="0" smtClean="0"/>
                  <a:t>120°15´</a:t>
                </a:r>
              </a:p>
              <a:p>
                <a:r>
                  <a:rPr lang="cs-CZ" dirty="0" smtClean="0"/>
                  <a:t>3) a = 244,5 m, c = 248,5 m, </a:t>
                </a:r>
                <a14:m>
                  <m:oMath xmlns:m="http://schemas.openxmlformats.org/officeDocument/2006/math">
                    <m:r>
                      <a:rPr lang="cs-CZ" i="1" smtClean="0">
                        <a:latin typeface="Cambria Math"/>
                        <a:ea typeface="Cambria Math"/>
                      </a:rPr>
                      <m:t>𝛾</m:t>
                    </m:r>
                    <m:r>
                      <a:rPr lang="cs-CZ" b="0" i="1" smtClean="0">
                        <a:latin typeface="Cambria Math"/>
                        <a:ea typeface="Cambria Math"/>
                      </a:rPr>
                      <m:t> </m:t>
                    </m:r>
                  </m:oMath>
                </a14:m>
                <a:r>
                  <a:rPr lang="cs-CZ" dirty="0" smtClean="0"/>
                  <a:t>= </a:t>
                </a:r>
                <a:r>
                  <a:rPr lang="cs-CZ" dirty="0" smtClean="0"/>
                  <a:t>74°47´</a:t>
                </a:r>
                <a:endParaRPr lang="cs-CZ" dirty="0"/>
              </a:p>
            </p:txBody>
          </p:sp>
        </mc:Choice>
        <mc:Fallback>
          <p:sp>
            <p:nvSpPr>
              <p:cNvPr id="3" name="Zástupný symbol pro text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type="body" idx="1"/>
              </p:nvPr>
            </p:nvSpPr>
            <p:spPr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50" name="Picture 2" descr="&amp;ccaron;ísla,fotografie,geometrie,matematika,rovnice,symboly,trojúhelníky,vzd&amp;ecaron;lání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64088" y="3789040"/>
            <a:ext cx="2238369" cy="2238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CITACE: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42987" y="1928802"/>
            <a:ext cx="6777036" cy="3903673"/>
          </a:xfrm>
          <a:solidFill>
            <a:schemeClr val="bg1"/>
          </a:solidFill>
          <a:ln>
            <a:solidFill>
              <a:schemeClr val="accent1"/>
            </a:solidFill>
          </a:ln>
        </p:spPr>
        <p:txBody>
          <a:bodyPr/>
          <a:lstStyle/>
          <a:p>
            <a:r>
              <a:rPr lang="cs-CZ" sz="1600" dirty="0" smtClean="0">
                <a:solidFill>
                  <a:schemeClr val="tx1"/>
                </a:solidFill>
              </a:rPr>
              <a:t>Části textu použity z učebnice:</a:t>
            </a:r>
            <a:br>
              <a:rPr lang="cs-CZ" sz="1600" dirty="0" smtClean="0">
                <a:solidFill>
                  <a:schemeClr val="tx1"/>
                </a:solidFill>
              </a:rPr>
            </a:br>
            <a:r>
              <a:rPr lang="cs-CZ" sz="1600" dirty="0" smtClean="0">
                <a:solidFill>
                  <a:schemeClr val="tx1"/>
                </a:solidFill>
              </a:rPr>
              <a:t>CALDA, Emil: Matematika pro dvouleté a tříleté učební obory SOU, díl 3, Praha, </a:t>
            </a:r>
            <a:r>
              <a:rPr lang="cs-CZ" sz="1600" dirty="0" err="1" smtClean="0">
                <a:solidFill>
                  <a:schemeClr val="tx1"/>
                </a:solidFill>
              </a:rPr>
              <a:t>Prometheus</a:t>
            </a:r>
            <a:r>
              <a:rPr lang="cs-CZ" sz="1600" dirty="0" smtClean="0">
                <a:solidFill>
                  <a:schemeClr val="tx1"/>
                </a:solidFill>
              </a:rPr>
              <a:t>,2004, ISBN80-7196-295-3</a:t>
            </a:r>
          </a:p>
          <a:p>
            <a:r>
              <a:rPr lang="cs-CZ" sz="1600" dirty="0" smtClean="0">
                <a:solidFill>
                  <a:schemeClr val="tx1"/>
                </a:solidFill>
              </a:rPr>
              <a:t>Obr. </a:t>
            </a:r>
            <a:r>
              <a:rPr lang="cs-CZ" sz="1600" dirty="0" smtClean="0">
                <a:solidFill>
                  <a:schemeClr val="tx1"/>
                </a:solidFill>
              </a:rPr>
              <a:t>1- 4: </a:t>
            </a:r>
            <a:r>
              <a:rPr lang="cs-CZ" sz="1600" dirty="0" err="1" smtClean="0">
                <a:solidFill>
                  <a:schemeClr val="tx1"/>
                </a:solidFill>
              </a:rPr>
              <a:t>Wikipedia</a:t>
            </a:r>
            <a:r>
              <a:rPr lang="cs-CZ" sz="1600" dirty="0" smtClean="0">
                <a:solidFill>
                  <a:schemeClr val="tx1"/>
                </a:solidFill>
              </a:rPr>
              <a:t>. www.</a:t>
            </a:r>
            <a:r>
              <a:rPr lang="cs-CZ" sz="1600" dirty="0" err="1" smtClean="0">
                <a:solidFill>
                  <a:schemeClr val="tx1"/>
                </a:solidFill>
              </a:rPr>
              <a:t>wikipedia.cz</a:t>
            </a:r>
            <a:r>
              <a:rPr lang="cs-CZ" sz="1600" dirty="0" smtClean="0">
                <a:solidFill>
                  <a:schemeClr val="tx1"/>
                </a:solidFill>
              </a:rPr>
              <a:t> [online]. [cit. 20.8.2012]. Dostupný na WWW: 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http://</a:t>
            </a:r>
            <a:r>
              <a:rPr lang="cs-CZ" sz="1600" dirty="0" smtClean="0">
                <a:solidFill>
                  <a:schemeClr val="tx1"/>
                </a:solidFill>
                <a:hlinkClick r:id="rId2"/>
              </a:rPr>
              <a:t>cs.wikipedia.org/wiki/Sinov%C3%A1_v%C4%9Bta</a:t>
            </a:r>
            <a:endParaRPr lang="cs-CZ" sz="1600" dirty="0" smtClean="0">
              <a:solidFill>
                <a:schemeClr val="tx1"/>
              </a:solidFill>
            </a:endParaRPr>
          </a:p>
          <a:p>
            <a:r>
              <a:rPr lang="cs-CZ" sz="1600"/>
              <a:t>Ostatní </a:t>
            </a:r>
            <a:r>
              <a:rPr lang="cs-CZ" sz="1600" smtClean="0"/>
              <a:t>ilustrace </a:t>
            </a:r>
            <a:r>
              <a:rPr lang="cs-CZ" sz="1600" dirty="0"/>
              <a:t>www.office.microsoft.com</a:t>
            </a:r>
          </a:p>
          <a:p>
            <a:endParaRPr lang="cs-CZ" sz="16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>
  <a:themeElements>
    <a:clrScheme name="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1_Austin 1">
      <a:dk1>
        <a:srgbClr val="000000"/>
      </a:dk1>
      <a:lt1>
        <a:srgbClr val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FFFF"/>
      </a:accent3>
      <a:accent4>
        <a:srgbClr val="94C600"/>
      </a:accent4>
      <a:accent5>
        <a:srgbClr val="71685A"/>
      </a:accent5>
      <a:accent6>
        <a:srgbClr val="FFFFFF"/>
      </a:accent6>
      <a:hlink>
        <a:srgbClr val="E68200"/>
      </a:hlink>
      <a:folHlink>
        <a:srgbClr val="FFA94A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339</TotalTime>
  <Words>409</Words>
  <Application>Microsoft Office PowerPoint</Application>
  <PresentationFormat>Předvádění na obrazovce (4:3)</PresentationFormat>
  <Paragraphs>94</Paragraphs>
  <Slides>13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13</vt:i4>
      </vt:variant>
    </vt:vector>
  </HeadingPairs>
  <TitlesOfParts>
    <vt:vector size="15" baseType="lpstr">
      <vt:lpstr/>
      <vt:lpstr/>
      <vt:lpstr>Prezentace aplikace PowerPoint</vt:lpstr>
      <vt:lpstr>Výukový materiál</vt:lpstr>
      <vt:lpstr>Prezentace aplikace PowerPoint</vt:lpstr>
      <vt:lpstr>SINOVÁ VĚTA</vt:lpstr>
      <vt:lpstr>Prezentace aplikace PowerPoint</vt:lpstr>
      <vt:lpstr>KDY POUŽÍVÁME SINOVOU VĚTU?</vt:lpstr>
      <vt:lpstr>PŘÍKLAD 1:</vt:lpstr>
      <vt:lpstr>Prezentace aplikace PowerPoint</vt:lpstr>
      <vt:lpstr>PŘÍKLAD 2:</vt:lpstr>
      <vt:lpstr> </vt:lpstr>
      <vt:lpstr>PROCVIČENÍ</vt:lpstr>
      <vt:lpstr>VÝSLEDKY</vt:lpstr>
      <vt:lpstr>CITACE: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Radka Macháňová</dc:creator>
  <cp:lastModifiedBy>Radka Macháňová</cp:lastModifiedBy>
  <cp:revision>45</cp:revision>
  <dcterms:modified xsi:type="dcterms:W3CDTF">2013-03-12T07:11:58Z</dcterms:modified>
</cp:coreProperties>
</file>