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9" r:id="rId6"/>
    <p:sldId id="260" r:id="rId7"/>
    <p:sldId id="261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D4116C6-9BF9-48BB-90AE-2984305027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F2A3BA8-D8EE-4386-AF0F-87AE90D5DB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lh3.ggpht.com/fYx3WekOkgSSbEM2VOBJO2F811Jxn65nl6tWf8SXfu0XOZYPekeP99g2BxvEmh4IjHv433A=s151" TargetMode="External"/><Relationship Id="rId3" Type="http://schemas.openxmlformats.org/officeDocument/2006/relationships/hyperlink" Target="http://lh5.ggpht.com/ZWzdbJoNZqFKTYACcbNs94hSgLegkzbVi2Kd6vEYyBXEGG1SlcrSzWeMVvfs_1G2fuCHKw=s85" TargetMode="External"/><Relationship Id="rId7" Type="http://schemas.openxmlformats.org/officeDocument/2006/relationships/hyperlink" Target="http://lh6.ggpht.com/ibQXts76IbCXyHu5htvI8BCL0Bo_5kqf4QQWcepbVU9-38WIEe4lra5PfXao6SFPqRDl=s85" TargetMode="External"/><Relationship Id="rId2" Type="http://schemas.openxmlformats.org/officeDocument/2006/relationships/hyperlink" Target="VY_32_INOVACE_07_ROSTLINY%20KULTURN&#205;%20A%20PLAN&#201;.ppt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6.ggpht.com/wnMbo_4XspHRu7SzZfRxPgcXQU8Uf3g1sXH2A-SjUw7r_qqrbM2dRJV6Krftd6CVeD_Akw=s85" TargetMode="External"/><Relationship Id="rId5" Type="http://schemas.openxmlformats.org/officeDocument/2006/relationships/hyperlink" Target="http://lh3.ggpht.com/SlGv6MwP8Udectcul7DTYXXw1kIqWtvD4Yh-W0uHOcCfiO3iZRUyevVNgOWLpYHVLB7RrA=s85" TargetMode="External"/><Relationship Id="rId4" Type="http://schemas.openxmlformats.org/officeDocument/2006/relationships/hyperlink" Target="http://lh6.ggpht.com/YT1WO1qMhQjLHqwYiy8xOyv9EIeEW0dsKsVsC5JzcJUYYSxQyhO8dXtV0F2x_6hcnUD4IA=s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563580616"/>
              </p:ext>
            </p:extLst>
          </p:nvPr>
        </p:nvGraphicFramePr>
        <p:xfrm>
          <a:off x="1259632" y="980728"/>
          <a:ext cx="6264547" cy="4694621"/>
        </p:xfrm>
        <a:graphic>
          <a:graphicData uri="http://schemas.openxmlformats.org/presentationml/2006/ole">
            <p:oleObj spid="_x0000_s1038" name="Prezentace" r:id="rId3" imgW="2558736" imgH="1918615" progId="PowerPoint.Show.8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44796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1844823"/>
            <a:ext cx="583264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Anotace :</a:t>
            </a:r>
          </a:p>
          <a:p>
            <a:r>
              <a:rPr lang="cs-CZ" sz="2800" dirty="0"/>
              <a:t>Program slouží k procvičování a </a:t>
            </a:r>
            <a:r>
              <a:rPr lang="cs-CZ" sz="2800" dirty="0" smtClean="0"/>
              <a:t>opakování přírodovědného učiva ve 4. </a:t>
            </a:r>
            <a:r>
              <a:rPr lang="cs-CZ" sz="2800" smtClean="0"/>
              <a:t>ročníku.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560986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80728"/>
            <a:ext cx="7772400" cy="476361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r>
              <a:rPr lang="cs-CZ" dirty="0" smtClean="0"/>
              <a:t>ROSTLINY KULTURNÍ </a:t>
            </a:r>
            <a:br>
              <a:rPr lang="cs-CZ" dirty="0" smtClean="0"/>
            </a:br>
            <a:r>
              <a:rPr lang="cs-CZ" dirty="0" smtClean="0"/>
              <a:t>A PLANÉ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5063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3786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Rostliny, které pěstujeme pro užitek nebo zkrášlení svých příbytků, nazýváme </a:t>
            </a:r>
            <a:endParaRPr lang="cs-CZ" sz="36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kulturní rostliny 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9357" y="1916832"/>
            <a:ext cx="875729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Mezi kulturní rostliny patří:</a:t>
            </a:r>
            <a:endParaRPr lang="cs-CZ" sz="2800" dirty="0"/>
          </a:p>
          <a:p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hospodářské rostliny </a:t>
            </a:r>
            <a:r>
              <a:rPr lang="cs-CZ" sz="2800" dirty="0" smtClean="0"/>
              <a:t>(obilniny, luskoviny,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okopaniny, aj) pěstované na polích a v zahradách</a:t>
            </a:r>
          </a:p>
          <a:p>
            <a:pPr marL="457200" indent="-457200">
              <a:buFontTx/>
              <a:buChar char="-"/>
            </a:pPr>
            <a:r>
              <a:rPr lang="cs-CZ" sz="2800" b="1" dirty="0"/>
              <a:t>o</a:t>
            </a:r>
            <a:r>
              <a:rPr lang="cs-CZ" sz="2800" b="1" dirty="0" smtClean="0"/>
              <a:t>vocné stromy a keře</a:t>
            </a:r>
          </a:p>
          <a:p>
            <a:pPr marL="457200" indent="-457200">
              <a:buFontTx/>
              <a:buChar char="-"/>
            </a:pPr>
            <a:r>
              <a:rPr lang="cs-CZ" sz="2800" b="1" dirty="0"/>
              <a:t>o</a:t>
            </a:r>
            <a:r>
              <a:rPr lang="cs-CZ" sz="2800" b="1" dirty="0" smtClean="0"/>
              <a:t>krasné stromy a keře </a:t>
            </a:r>
            <a:r>
              <a:rPr lang="cs-CZ" sz="2800" dirty="0" smtClean="0"/>
              <a:t>vysazované v zahradách a parcích</a:t>
            </a:r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květiny k řezu</a:t>
            </a:r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pokojové rostliny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263945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15" y="92109"/>
            <a:ext cx="2406424" cy="2353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Květiny k řezu</a:t>
            </a:r>
            <a:b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</a:br>
            <a:r>
              <a:rPr lang="cs-CZ" dirty="0" smtClean="0"/>
              <a:t>(poznáš je?)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566403"/>
            <a:ext cx="2269902" cy="2714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697" y="4461646"/>
            <a:ext cx="2736305" cy="2034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66403"/>
            <a:ext cx="1803289" cy="2714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2182019"/>
            <a:ext cx="588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62561" y="3729646"/>
            <a:ext cx="943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tulipány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1999" y="3914312"/>
            <a:ext cx="705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frézie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80224" y="1197071"/>
            <a:ext cx="947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orchidej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6496050"/>
            <a:ext cx="993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karafiáty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6496050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mečíky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7080" y="6488668"/>
            <a:ext cx="1379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chryzantémy</a:t>
            </a:r>
            <a:endParaRPr lang="cs-CZ" dirty="0"/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939" y="1772817"/>
            <a:ext cx="1787921" cy="2507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786" y="4465514"/>
            <a:ext cx="2694387" cy="2023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576" y="4491144"/>
            <a:ext cx="2038579" cy="2075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34842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75712"/>
            <a:ext cx="6753225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45" y="1052653"/>
            <a:ext cx="2371725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75712"/>
          </a:xfrm>
        </p:spPr>
        <p:txBody>
          <a:bodyPr/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POKOJOVÉ ROSTLINY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5877272"/>
            <a:ext cx="55715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Zpříjemňují prostředí v našich bytech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82309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9324528" cy="645333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Najdeš  zde schované názvy pokojových květin?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85365815"/>
              </p:ext>
            </p:extLst>
          </p:nvPr>
        </p:nvGraphicFramePr>
        <p:xfrm>
          <a:off x="2267744" y="1268759"/>
          <a:ext cx="4248472" cy="235631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456555"/>
                <a:gridCol w="546742"/>
                <a:gridCol w="529105"/>
                <a:gridCol w="458556"/>
                <a:gridCol w="582016"/>
                <a:gridCol w="582015"/>
                <a:gridCol w="564379"/>
                <a:gridCol w="529104"/>
              </a:tblGrid>
              <a:tr h="408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6963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6963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ř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6963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á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ť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6963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f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ú</a:t>
                      </a:r>
                      <a:endParaRPr lang="cs-CZ" sz="2400" dirty="0"/>
                    </a:p>
                  </a:txBody>
                  <a:tcPr>
                    <a:lnL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79511" y="4221088"/>
            <a:ext cx="8753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A1 A6 B2 A6 D5,   B6 D2 A3 C4 C5 B7 C1   D2 C4 B6 C6 B7 B6,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1" y="3933056"/>
            <a:ext cx="8496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__     __   __   __    ___      __   __     __    __   ___  __   __       __    __   __    ___  __   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1162" y="5001645"/>
            <a:ext cx="83936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A6 A3 C5 D3 C4 D1 A5 A7,  D6 A5 B1 A6 C7 C4 A5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754" y="5837100"/>
            <a:ext cx="90542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D6 B3  A5 C2 C3 B6 C7,  B6 D5 A1 B6 A3 C1 B1 A4 D5,  B6 C7 B2 A4 A3 C4 A5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364" y="468668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   __   ___  ___  ___  ___   ___  ___   ___  ___   __   ___  ___  ___  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7072" y="5486318"/>
            <a:ext cx="8826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 __   __   __  __  __   __    __  __   __  __   __  __  __  ___ ___    __  __  __  __   __  __  __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962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6731" y="332656"/>
            <a:ext cx="89372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Rostlinám, které rostou volně v přírodě, říkáme </a:t>
            </a:r>
            <a:r>
              <a:rPr lang="cs-CZ" sz="4000" b="1" dirty="0" smtClean="0"/>
              <a:t>plané rostliny</a:t>
            </a:r>
            <a:r>
              <a:rPr lang="cs-CZ" sz="4000" dirty="0" smtClean="0"/>
              <a:t>. Lidé je nepěstují ani nešlechtí .</a:t>
            </a:r>
            <a:endParaRPr lang="cs-CZ" sz="40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29" y="2485036"/>
            <a:ext cx="2019300" cy="226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19512"/>
            <a:ext cx="2480164" cy="2557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278" y="2119512"/>
            <a:ext cx="1762125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456" y="4766336"/>
            <a:ext cx="28479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628" y="4751986"/>
            <a:ext cx="13906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861048"/>
            <a:ext cx="1800225" cy="253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577906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424936" cy="100811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Použitá literatura:</a:t>
            </a:r>
          </a:p>
          <a:p>
            <a:r>
              <a:rPr lang="cs-CZ" sz="1800" dirty="0">
                <a:solidFill>
                  <a:schemeClr val="tx1"/>
                </a:solidFill>
              </a:rPr>
              <a:t>Přírodověda 4 učebnice pro 4.ročník základní školy (Nová škola)</a:t>
            </a:r>
          </a:p>
          <a:p>
            <a:endParaRPr lang="cs-CZ" dirty="0"/>
          </a:p>
        </p:txBody>
      </p:sp>
      <p:sp>
        <p:nvSpPr>
          <p:cNvPr id="2" name="Obdélník 1">
            <a:hlinkClick r:id="rId2" action="ppaction://hlinkpres?slideindex=4&amp;slidetitle=Květiny k řezu (poznáš je?)"/>
          </p:cNvPr>
          <p:cNvSpPr/>
          <p:nvPr/>
        </p:nvSpPr>
        <p:spPr>
          <a:xfrm>
            <a:off x="840559" y="1052736"/>
            <a:ext cx="72008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http://www.pragaflowers.cz/wp-content/uploads/ruze.jpg</a:t>
            </a:r>
          </a:p>
        </p:txBody>
      </p:sp>
      <p:sp>
        <p:nvSpPr>
          <p:cNvPr id="5" name="Obdélník 4">
            <a:hlinkClick r:id="rId2" action="ppaction://hlinkpres?slideindex=4&amp;slidetitle=Květiny k řezu (poznáš je?)"/>
          </p:cNvPr>
          <p:cNvSpPr/>
          <p:nvPr/>
        </p:nvSpPr>
        <p:spPr>
          <a:xfrm>
            <a:off x="840559" y="1407465"/>
            <a:ext cx="78488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http://www.novaline.cz/pictures/tulipan-cerveny-40cm/tulipan-cerveny-40cm-three.jpg</a:t>
            </a:r>
          </a:p>
        </p:txBody>
      </p:sp>
      <p:sp>
        <p:nvSpPr>
          <p:cNvPr id="6" name="Obdélník 5">
            <a:hlinkClick r:id="rId2" action="ppaction://hlinkpres?slideindex=4&amp;slidetitle=Květiny k řezu (poznáš je?)"/>
          </p:cNvPr>
          <p:cNvSpPr/>
          <p:nvPr/>
        </p:nvSpPr>
        <p:spPr>
          <a:xfrm>
            <a:off x="840558" y="1738664"/>
            <a:ext cx="697180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http://www.vitejdoma.cz/zahradnik/img/tn/2/7649.jpg</a:t>
            </a:r>
          </a:p>
        </p:txBody>
      </p:sp>
      <p:sp>
        <p:nvSpPr>
          <p:cNvPr id="7" name="Obdélník 6">
            <a:hlinkClick r:id="rId2" action="ppaction://hlinkpres?slideindex=4&amp;slidetitle=Květiny k řezu (poznáš je?)"/>
          </p:cNvPr>
          <p:cNvSpPr/>
          <p:nvPr/>
        </p:nvSpPr>
        <p:spPr>
          <a:xfrm>
            <a:off x="872647" y="2078847"/>
            <a:ext cx="716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http://www.nahuby.sk/images/fotosutaz/2007/11/11/Chrysanthemum-coccineum/zuzka_kisova_92873.jpg</a:t>
            </a:r>
          </a:p>
        </p:txBody>
      </p:sp>
      <p:sp>
        <p:nvSpPr>
          <p:cNvPr id="8" name="Obdélník 7">
            <a:hlinkClick r:id="rId2" action="ppaction://hlinkpres?slideindex=4&amp;slidetitle=Květiny k řezu (poznáš je?)"/>
          </p:cNvPr>
          <p:cNvSpPr/>
          <p:nvPr/>
        </p:nvSpPr>
        <p:spPr>
          <a:xfrm>
            <a:off x="872647" y="2644169"/>
            <a:ext cx="58143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http://www.edenbrothers.com/store/media/Bulbs/Spring/Gladiolus/2011/ss_size3/Gladiolus-pastel-mix.jpg</a:t>
            </a:r>
          </a:p>
        </p:txBody>
      </p:sp>
      <p:sp>
        <p:nvSpPr>
          <p:cNvPr id="9" name="Obdélník 8">
            <a:hlinkClick r:id="rId2" action="ppaction://hlinkpres?slideindex=5&amp;slidetitle=POKOJOVÉ ROSTLINY"/>
          </p:cNvPr>
          <p:cNvSpPr/>
          <p:nvPr/>
        </p:nvSpPr>
        <p:spPr>
          <a:xfrm>
            <a:off x="840559" y="3105835"/>
            <a:ext cx="601744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http://www.anicka-kvetiny.cz/admin/userfiles/images/HK.gif</a:t>
            </a:r>
          </a:p>
        </p:txBody>
      </p:sp>
      <p:sp>
        <p:nvSpPr>
          <p:cNvPr id="10" name="Obdélník 9">
            <a:hlinkClick r:id="rId2" action="ppaction://hlinkpres?slideindex=5&amp;slidetitle=POKOJOVÉ ROSTLINY"/>
          </p:cNvPr>
          <p:cNvSpPr/>
          <p:nvPr/>
        </p:nvSpPr>
        <p:spPr>
          <a:xfrm>
            <a:off x="872647" y="345242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http://www.kvetinyklos.cz/shop/item/shop_155.jpg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3789040"/>
            <a:ext cx="8388424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lh6.ggpht.com/pXgXLNqba8cLh19ODX0Ag6MiUDMCMrFJYjRDqV6Grg6ZGSOtX86JNabEPfmEU2cWtxmu=s85</a:t>
            </a:r>
          </a:p>
          <a:p>
            <a:r>
              <a:rPr lang="cs-CZ" sz="1200" dirty="0" smtClean="0">
                <a:hlinkClick r:id="rId3"/>
              </a:rPr>
              <a:t>http://lh3.ggpht.com/5JgkgOPr4-3y-</a:t>
            </a:r>
            <a:r>
              <a:rPr lang="cs-CZ" sz="1200" dirty="0" err="1" smtClean="0">
                <a:hlinkClick r:id="rId3"/>
              </a:rPr>
              <a:t>ZXorQnYc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Ln</a:t>
            </a:r>
            <a:r>
              <a:rPr lang="cs-CZ" sz="1200" smtClean="0">
                <a:hlinkClick r:id="rId3"/>
              </a:rPr>
              <a:t>-5EhI_E_yY3Vw2pJQEO_SoN7k_52NRngF7MPc3pbQXqL5_E=s125</a:t>
            </a:r>
            <a:endParaRPr lang="cs-CZ" sz="1200" dirty="0" smtClean="0">
              <a:hlinkClick r:id="rId3"/>
            </a:endParaRPr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 smtClean="0">
                <a:hlinkClick r:id="rId3"/>
              </a:rPr>
              <a:t>://lh5.ggpht.com/ZWzdbJoNZqFKTYACcbNs94hSgLegkzbVi2Kd6vEYyBXEGG1SlcrSzWeMVvfs_1G2fuCHKw=s85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http://lh6.ggpht.com/YT1WO1qMhQjLHqwYiy8xOyv9EIeEW0dsKsVsC5JzcJUYYSxQyhO8dXtV0F2x_6hcnUD4IA=s85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http://lh3.ggpht.com/SlGv6MwP8Udectcul7DTYXXw1kIqWtvD4Yh-W0uHOcCfiO3iZRUyevVNgOWLpYHVLB7RrA=s85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http://lh6.ggpht.com/</a:t>
            </a:r>
            <a:r>
              <a:rPr lang="cs-CZ" sz="1200" dirty="0" err="1" smtClean="0">
                <a:hlinkClick r:id="rId6"/>
              </a:rPr>
              <a:t>wnMbo</a:t>
            </a:r>
            <a:r>
              <a:rPr lang="cs-CZ" sz="1200" dirty="0" smtClean="0">
                <a:hlinkClick r:id="rId6"/>
              </a:rPr>
              <a:t>_4XspHRu7SzZfRxPgcXQU8Uf3g1sXH2A-SjUw7r_qqrbM2dRJV6Krftd6CVeD_</a:t>
            </a:r>
            <a:r>
              <a:rPr lang="cs-CZ" sz="1200" dirty="0" err="1" smtClean="0">
                <a:hlinkClick r:id="rId6"/>
              </a:rPr>
              <a:t>Akw</a:t>
            </a:r>
            <a:r>
              <a:rPr lang="cs-CZ" sz="1200" dirty="0" smtClean="0">
                <a:hlinkClick r:id="rId6"/>
              </a:rPr>
              <a:t>=s85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http://lh6.ggpht.com/ibQXts76IbCXyHu5htvI8BCL0Bo_5kqf4QQWcepbVU9-38WIEe4lra5PfXao6SFPqRDl=s85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http://lh3.ggpht.com/fYx3WekOkgSSbEM2VOBJO2F811Jxn65nl6tWf8SXfu0XOZYPekeP99g2BxvEmh4IjHv433A=s151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33631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350</TotalTime>
  <Words>331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Exekutivní</vt:lpstr>
      <vt:lpstr>Prezentace</vt:lpstr>
      <vt:lpstr>Snímek 1</vt:lpstr>
      <vt:lpstr>Snímek 2</vt:lpstr>
      <vt:lpstr>ROSTLINY KULTURNÍ  A PLANÉ</vt:lpstr>
      <vt:lpstr>Snímek 4</vt:lpstr>
      <vt:lpstr>Květiny k řezu (poznáš je?)</vt:lpstr>
      <vt:lpstr>POKOJOVÉ ROSTLINY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KULTURNÍ A PLANÉ</dc:title>
  <dc:creator>Ucebna 105</dc:creator>
  <cp:lastModifiedBy>Škola</cp:lastModifiedBy>
  <cp:revision>48</cp:revision>
  <dcterms:created xsi:type="dcterms:W3CDTF">2012-06-02T10:56:54Z</dcterms:created>
  <dcterms:modified xsi:type="dcterms:W3CDTF">2013-05-13T12:32:25Z</dcterms:modified>
</cp:coreProperties>
</file>