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6" r:id="rId2"/>
    <p:sldId id="257" r:id="rId3"/>
    <p:sldId id="264" r:id="rId4"/>
    <p:sldId id="266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66FF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869" autoAdjust="0"/>
  </p:normalViewPr>
  <p:slideViewPr>
    <p:cSldViewPr>
      <p:cViewPr varScale="1">
        <p:scale>
          <a:sx n="67" d="100"/>
          <a:sy n="67" d="100"/>
        </p:scale>
        <p:origin x="-13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VY_32_INOVACE_02_ČJ-2.PÁD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VY_32_INOVACE_02_ČJ-2.PÁD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2CF38E-ADAC-4884-BB73-94612DE756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EA4E03-7C53-4A73-A7D6-722F3EA9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827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7" Type="http://schemas.openxmlformats.org/officeDocument/2006/relationships/image" Target="../media/image14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gif"/><Relationship Id="rId5" Type="http://schemas.openxmlformats.org/officeDocument/2006/relationships/image" Target="../media/image12.gif"/><Relationship Id="rId4" Type="http://schemas.openxmlformats.org/officeDocument/2006/relationships/image" Target="../media/image11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7861099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využitelný na interaktivní tabuli</a:t>
            </a:r>
          </a:p>
          <a:p>
            <a:r>
              <a:rPr lang="cs-CZ" dirty="0" smtClean="0"/>
              <a:t>Český jazyk- Podstatná jména-pádové otázky - </a:t>
            </a:r>
            <a:r>
              <a:rPr lang="cs-CZ" dirty="0"/>
              <a:t>2</a:t>
            </a:r>
            <a:r>
              <a:rPr lang="cs-CZ" dirty="0" smtClean="0"/>
              <a:t>.pád</a:t>
            </a:r>
          </a:p>
          <a:p>
            <a:r>
              <a:rPr lang="cs-CZ" dirty="0" smtClean="0"/>
              <a:t>Pro 3.- 4.ročník ZŠ</a:t>
            </a:r>
          </a:p>
          <a:p>
            <a:r>
              <a:rPr lang="cs-CZ" dirty="0" smtClean="0"/>
              <a:t>Použití pádové </a:t>
            </a:r>
            <a:r>
              <a:rPr lang="cs-CZ" smtClean="0"/>
              <a:t>otázky,spojení</a:t>
            </a:r>
            <a:r>
              <a:rPr lang="cs-CZ" dirty="0" smtClean="0"/>
              <a:t> pádové otázky s </a:t>
            </a:r>
            <a:r>
              <a:rPr lang="cs-CZ" dirty="0" err="1" smtClean="0"/>
              <a:t>předložkou,tvoření</a:t>
            </a:r>
            <a:r>
              <a:rPr lang="cs-CZ" dirty="0" smtClean="0"/>
              <a:t> vět s podstatným jménem v daném pádě /s </a:t>
            </a:r>
            <a:r>
              <a:rPr lang="cs-CZ" dirty="0" err="1" smtClean="0"/>
              <a:t>předložkou,bez</a:t>
            </a:r>
            <a:r>
              <a:rPr lang="cs-CZ" dirty="0" smtClean="0"/>
              <a:t> předložky/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2.PÁD  KOHO?         ČEHO?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Chodí sám do …………….</a:t>
            </a:r>
          </a:p>
          <a:p>
            <a:r>
              <a:rPr lang="cs-CZ" dirty="0" smtClean="0"/>
              <a:t>Bojí se…………………………</a:t>
            </a:r>
          </a:p>
          <a:p>
            <a:r>
              <a:rPr lang="cs-CZ" dirty="0" smtClean="0"/>
              <a:t>Dnes půjdeme do………...</a:t>
            </a:r>
          </a:p>
          <a:p>
            <a:r>
              <a:rPr lang="cs-CZ" dirty="0" smtClean="0"/>
              <a:t>Nábytek se vyrábí ze………...</a:t>
            </a:r>
          </a:p>
          <a:p>
            <a:endParaRPr lang="cs-CZ" dirty="0"/>
          </a:p>
        </p:txBody>
      </p:sp>
      <p:pic>
        <p:nvPicPr>
          <p:cNvPr id="1027" name="Picture 3" descr="C:\Users\Dana\AppData\Local\Microsoft\Windows\Temporary Internet Files\Content.IE5\TSO70OV7\MM90023467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1152525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TSO70OV7\MM90030978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2245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S3B4RGPF\MM90022379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32656"/>
            <a:ext cx="1038225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TSO70OV7\MM90023652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65104"/>
            <a:ext cx="1440160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7IWYOE4D\MM90030347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30464"/>
            <a:ext cx="165618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TSO70OV7\MM910001139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663689"/>
            <a:ext cx="1114425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S3B4RGPF\MM90031580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441" y="4077828"/>
            <a:ext cx="1388740" cy="138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165304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VĚTY!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4890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Použij pádovou otázku a doplň do věty podstatné jméno!</a:t>
            </a:r>
            <a:br>
              <a:rPr lang="cs-CZ" sz="2400" dirty="0" smtClean="0"/>
            </a:br>
            <a:r>
              <a:rPr lang="cs-CZ" sz="2400" dirty="0" smtClean="0"/>
              <a:t>Rozhodni, zda potřebuješ předložku!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Ráno se podívá …………….. .</a:t>
            </a:r>
          </a:p>
          <a:p>
            <a:pPr marL="0" indent="0">
              <a:buNone/>
            </a:pPr>
            <a:r>
              <a:rPr lang="cs-CZ" dirty="0" smtClean="0"/>
              <a:t>Prší, nepůjde ven ………….. .</a:t>
            </a:r>
          </a:p>
          <a:p>
            <a:pPr marL="0" indent="0">
              <a:buNone/>
            </a:pPr>
            <a:r>
              <a:rPr lang="cs-CZ" dirty="0" smtClean="0"/>
              <a:t>Postavíme plot…..……….………. .</a:t>
            </a:r>
          </a:p>
          <a:p>
            <a:pPr marL="0" indent="0">
              <a:buNone/>
            </a:pPr>
            <a:r>
              <a:rPr lang="cs-CZ" dirty="0" smtClean="0"/>
              <a:t>Má radost ………………… .</a:t>
            </a:r>
          </a:p>
          <a:p>
            <a:pPr marL="0" indent="0">
              <a:buNone/>
            </a:pPr>
            <a:r>
              <a:rPr lang="cs-CZ" dirty="0" smtClean="0"/>
              <a:t>Večer se ponoří ……………. .</a:t>
            </a:r>
          </a:p>
          <a:p>
            <a:pPr marL="0" indent="0">
              <a:buNone/>
            </a:pPr>
            <a:r>
              <a:rPr lang="cs-CZ" dirty="0" smtClean="0"/>
              <a:t>Nebojí se………………. 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KOHO</a:t>
            </a:r>
            <a:r>
              <a:rPr lang="cs-CZ" dirty="0"/>
              <a:t>? ČEHO?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 descr="C:\Users\Dana\AppData\Local\Microsoft\Windows\Temporary Internet Files\Content.IE5\TSO70OV7\MM91000111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994" y="2927585"/>
            <a:ext cx="1857375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7IWYOE4D\MM90030054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030" y="1574415"/>
            <a:ext cx="1200150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GJ83RHXG\MM90036530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331" y="1574415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S3B4RGPF\MM90035678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070409"/>
            <a:ext cx="128114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GJ83RHXG\MM90028364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839" y="4394293"/>
            <a:ext cx="1458878" cy="1667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GJ83RHXG\MM90030971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718" y="4728025"/>
            <a:ext cx="1419225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7354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3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6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994</TotalTime>
  <Words>124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2.PÁD  KOHO?         ČEHO?</vt:lpstr>
      <vt:lpstr>Použij pádovou otázku a doplň do věty podstatné jméno! Rozhodni, zda potřebuješ předložku!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108</cp:revision>
  <dcterms:created xsi:type="dcterms:W3CDTF">2011-06-20T10:40:08Z</dcterms:created>
  <dcterms:modified xsi:type="dcterms:W3CDTF">2013-05-12T09:06:56Z</dcterms:modified>
</cp:coreProperties>
</file>