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6" r:id="rId2"/>
    <p:sldId id="257" r:id="rId3"/>
    <p:sldId id="269" r:id="rId4"/>
    <p:sldId id="27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66FF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7869" autoAdjust="0"/>
  </p:normalViewPr>
  <p:slideViewPr>
    <p:cSldViewPr>
      <p:cViewPr varScale="1">
        <p:scale>
          <a:sx n="67" d="100"/>
          <a:sy n="67" d="100"/>
        </p:scale>
        <p:origin x="-13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VY_32_INOVACE_03_ČJ-3.PÁD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VY_32_INOVACE_03_ČJ-3.PÁD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2CF38E-ADAC-4884-BB73-94612DE756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EA4E03-7C53-4A73-A7D6-722F3EA9D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827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gi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97715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využitelný na interaktivní tabuli</a:t>
            </a:r>
          </a:p>
          <a:p>
            <a:r>
              <a:rPr lang="cs-CZ" dirty="0" smtClean="0"/>
              <a:t>Český jazyk- Podstatná jména-pádové otázky - </a:t>
            </a:r>
            <a:r>
              <a:rPr lang="cs-CZ" dirty="0"/>
              <a:t>3</a:t>
            </a:r>
            <a:r>
              <a:rPr lang="cs-CZ" dirty="0" smtClean="0"/>
              <a:t>.pád</a:t>
            </a:r>
          </a:p>
          <a:p>
            <a:r>
              <a:rPr lang="cs-CZ" dirty="0" smtClean="0"/>
              <a:t>Pro 3.- 4.ročník ZŠ</a:t>
            </a:r>
          </a:p>
          <a:p>
            <a:r>
              <a:rPr lang="cs-CZ" dirty="0" smtClean="0"/>
              <a:t>Použití pádové otázky, tvary podstatných jmen ve 3.pádě,použití předložky, tvoření vět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3.PÁD   KOMU?   ČEMU?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DAROVAT             </a:t>
            </a:r>
          </a:p>
          <a:p>
            <a:r>
              <a:rPr lang="cs-CZ" dirty="0" smtClean="0"/>
              <a:t>PODĚKOVAT</a:t>
            </a:r>
          </a:p>
          <a:p>
            <a:r>
              <a:rPr lang="cs-CZ" dirty="0" smtClean="0"/>
              <a:t>PŮJČIT</a:t>
            </a:r>
          </a:p>
          <a:p>
            <a:r>
              <a:rPr lang="cs-CZ" dirty="0" smtClean="0"/>
              <a:t>VRÁTIT SE</a:t>
            </a:r>
          </a:p>
          <a:p>
            <a:r>
              <a:rPr lang="cs-CZ" dirty="0" smtClean="0"/>
              <a:t>POMÁHAT</a:t>
            </a:r>
          </a:p>
          <a:p>
            <a:r>
              <a:rPr lang="cs-CZ" dirty="0" smtClean="0"/>
              <a:t>PSÁT</a:t>
            </a:r>
          </a:p>
          <a:p>
            <a:r>
              <a:rPr lang="cs-CZ" dirty="0" smtClean="0"/>
              <a:t>SEDNOUT SI</a:t>
            </a:r>
          </a:p>
          <a:p>
            <a:r>
              <a:rPr lang="cs-CZ" dirty="0" smtClean="0"/>
              <a:t>OMLUVIT SE</a:t>
            </a:r>
          </a:p>
          <a:p>
            <a:r>
              <a:rPr lang="cs-CZ" dirty="0" smtClean="0"/>
              <a:t>PŘIPRAVIT SE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1298575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8799" y="6237312"/>
            <a:ext cx="2166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Hledej správné tvary!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94054" y="5259387"/>
            <a:ext cx="899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start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83731" y="2512592"/>
            <a:ext cx="1051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kamarádi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85670" y="2086760"/>
            <a:ext cx="11312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dědečkovi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81043" y="3814929"/>
            <a:ext cx="1226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 mamince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rot="10800000" flipV="1">
            <a:off x="5195915" y="2953806"/>
            <a:ext cx="1647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spolužáka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 rot="10800000" flipV="1">
            <a:off x="5045412" y="1691377"/>
            <a:ext cx="1311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 sestrou      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rot="10800000" flipV="1">
            <a:off x="3619818" y="4803803"/>
            <a:ext cx="1087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příteli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 rot="10800000" flipV="1">
            <a:off x="3393605" y="3445595"/>
            <a:ext cx="1340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dítě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634532" y="4389915"/>
            <a:ext cx="808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stůl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 rot="10800000" flipV="1">
            <a:off x="6660232" y="1691376"/>
            <a:ext cx="1311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sestře       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 rot="10800000" flipV="1">
            <a:off x="3422975" y="1691376"/>
            <a:ext cx="1311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sestry        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40785" y="2086760"/>
            <a:ext cx="1305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 dědečkovi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660232" y="2086760"/>
            <a:ext cx="1296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dědečkem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134746" y="2512592"/>
            <a:ext cx="127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kamarádovi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04248" y="2537150"/>
            <a:ext cx="998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kamarád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 rot="10800000" flipV="1">
            <a:off x="3422975" y="2959695"/>
            <a:ext cx="1647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spolužákovi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 rot="10800000" flipV="1">
            <a:off x="6923296" y="2909491"/>
            <a:ext cx="1681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e spolužákovi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 rot="10800000" flipV="1">
            <a:off x="5073161" y="3445596"/>
            <a:ext cx="1647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dětem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 rot="10800000" flipV="1">
            <a:off x="6660232" y="3445595"/>
            <a:ext cx="1647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o  dětech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175056" y="3814929"/>
            <a:ext cx="13214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 maminkou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923296" y="3814929"/>
            <a:ext cx="1051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mamince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431344" y="4389915"/>
            <a:ext cx="908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ke stolu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079724" y="4389915"/>
            <a:ext cx="922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stole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 rot="10800000" flipV="1">
            <a:off x="5195915" y="4813873"/>
            <a:ext cx="1087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přátelé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 rot="10800000" flipV="1">
            <a:off x="6909420" y="4820116"/>
            <a:ext cx="1087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 příteli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239538" y="5259387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e startu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899399" y="5259387"/>
            <a:ext cx="770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starty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2541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/>
      <p:bldP spid="5" grpId="0"/>
      <p:bldP spid="7" grpId="0"/>
      <p:bldP spid="10" grpId="0"/>
      <p:bldP spid="12" grpId="0"/>
      <p:bldP spid="13" grpId="0"/>
      <p:bldP spid="19" grpId="0"/>
      <p:bldP spid="20" grpId="0"/>
      <p:bldP spid="26" grpId="0"/>
      <p:bldP spid="27" grpId="0"/>
      <p:bldP spid="28" grpId="0"/>
      <p:bldP spid="30" grpId="0"/>
      <p:bldP spid="31" grpId="0"/>
      <p:bldP spid="34" grpId="0"/>
      <p:bldP spid="35" grpId="0"/>
      <p:bldP spid="38" grpId="0"/>
      <p:bldP spid="39" grpId="0"/>
      <p:bldP spid="40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Tvoř 1.,2.,3.pád,použij </a:t>
            </a:r>
            <a:r>
              <a:rPr lang="cs-CZ" dirty="0" err="1" smtClean="0"/>
              <a:t>předložku,která</a:t>
            </a:r>
            <a:r>
              <a:rPr lang="cs-CZ" dirty="0" smtClean="0"/>
              <a:t> se k obrázku hodí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1.PÁD Kdo? Co?</a:t>
            </a:r>
          </a:p>
          <a:p>
            <a:endParaRPr lang="cs-CZ" dirty="0" smtClean="0"/>
          </a:p>
          <a:p>
            <a:r>
              <a:rPr lang="cs-CZ" dirty="0" smtClean="0"/>
              <a:t>2.PÁD Koho? Čeho?</a:t>
            </a:r>
          </a:p>
          <a:p>
            <a:pPr marL="0" indent="0">
              <a:buNone/>
            </a:pPr>
            <a:r>
              <a:rPr lang="cs-CZ" dirty="0" smtClean="0"/>
              <a:t>      bez, od, z, do, u</a:t>
            </a:r>
          </a:p>
          <a:p>
            <a:endParaRPr lang="cs-CZ" dirty="0" smtClean="0"/>
          </a:p>
          <a:p>
            <a:r>
              <a:rPr lang="cs-CZ" dirty="0" smtClean="0"/>
              <a:t>3.PÁD Komu? Čemu?</a:t>
            </a:r>
          </a:p>
          <a:p>
            <a:pPr marL="0" indent="0">
              <a:buNone/>
            </a:pPr>
            <a:r>
              <a:rPr lang="cs-CZ" dirty="0" smtClean="0"/>
              <a:t>     ke, k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Napiš s každým pádem jednu větu.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Picture 2" descr="C:\Users\Dana\AppData\Local\Microsoft\Windows\Temporary Internet Files\Content.IE5\S3B4RGPF\MP9004093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954" y="4725144"/>
            <a:ext cx="1415009" cy="157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Dana\AppData\Local\Microsoft\Windows\Temporary Internet Files\Content.IE5\TSO70OV7\MP9001786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345" y="1710744"/>
            <a:ext cx="922024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Users\Dana\AppData\Local\Microsoft\Windows\Temporary Internet Files\Content.IE5\GJ83RHXG\MP9004490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638" y="3248980"/>
            <a:ext cx="1102539" cy="108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Dana\AppData\Local\Microsoft\Windows\Temporary Internet Files\Content.IE5\7IWYOE4D\MP9003994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936" y="3409150"/>
            <a:ext cx="1493692" cy="147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Dana\AppData\Local\Microsoft\Windows\Temporary Internet Files\Content.IE5\TSO70OV7\MM90039571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687" y="1587153"/>
            <a:ext cx="1728191" cy="123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260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1000</TotalTime>
  <Words>167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3.PÁD   KOMU?   ČEMU?</vt:lpstr>
      <vt:lpstr>Tvoř 1.,2.,3.pád,použij předložku,která se k obrázku hodí 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108</cp:revision>
  <dcterms:created xsi:type="dcterms:W3CDTF">2011-06-20T10:40:08Z</dcterms:created>
  <dcterms:modified xsi:type="dcterms:W3CDTF">2013-05-12T09:07:56Z</dcterms:modified>
</cp:coreProperties>
</file>