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8"/>
  </p:notesMasterIdLst>
  <p:sldIdLst>
    <p:sldId id="256" r:id="rId2"/>
    <p:sldId id="257" r:id="rId3"/>
    <p:sldId id="271" r:id="rId4"/>
    <p:sldId id="272" r:id="rId5"/>
    <p:sldId id="273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99"/>
    <a:srgbClr val="66FFFF"/>
    <a:srgbClr val="FF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7869" autoAdjust="0"/>
  </p:normalViewPr>
  <p:slideViewPr>
    <p:cSldViewPr>
      <p:cViewPr varScale="1">
        <p:scale>
          <a:sx n="67" d="100"/>
          <a:sy n="67" d="100"/>
        </p:scale>
        <p:origin x="-134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</a:t>
          </a:r>
          <a:r>
            <a:rPr lang="cs-CZ" sz="2000" baseline="0" smtClean="0"/>
            <a:t>VY_32_INOVACE_04_ČJ-4.PÁD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a MŠ Čestlice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a MŠ Čestlice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</a:t>
          </a:r>
          <a:r>
            <a:rPr lang="cs-CZ" sz="2000" kern="1200" baseline="0" smtClean="0"/>
            <a:t>VY_32_INOVACE_04_ČJ-4.PÁD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B2CF38E-ADAC-4884-BB73-94612DE7562E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BEA4E03-7C53-4A73-A7D6-722F3EA9DE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58271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76311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70957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61098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47928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81362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00609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4437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4280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80966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82243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50424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39522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3.wmf"/><Relationship Id="rId7" Type="http://schemas.openxmlformats.org/officeDocument/2006/relationships/image" Target="../media/image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jpeg"/><Relationship Id="rId5" Type="http://schemas.openxmlformats.org/officeDocument/2006/relationships/image" Target="../media/image5.wmf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12.png"/><Relationship Id="rId4" Type="http://schemas.openxmlformats.org/officeDocument/2006/relationships/image" Target="../media/image11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5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78063865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je využitelný na interaktivní tabuli</a:t>
            </a:r>
          </a:p>
          <a:p>
            <a:r>
              <a:rPr lang="cs-CZ" dirty="0" smtClean="0"/>
              <a:t>Český jazyk- Podstatná jména-pádové otázky – 4.pád</a:t>
            </a:r>
          </a:p>
          <a:p>
            <a:r>
              <a:rPr lang="cs-CZ" dirty="0" smtClean="0"/>
              <a:t>Pro 3.- 4.ročník ZŠ</a:t>
            </a:r>
          </a:p>
          <a:p>
            <a:r>
              <a:rPr lang="cs-CZ" dirty="0" smtClean="0"/>
              <a:t>Použití pádové otázky ,spojení pádové otázky s </a:t>
            </a:r>
            <a:r>
              <a:rPr lang="cs-CZ" dirty="0" err="1" smtClean="0"/>
              <a:t>předložkou,tvoření</a:t>
            </a:r>
            <a:r>
              <a:rPr lang="cs-CZ" dirty="0" smtClean="0"/>
              <a:t> </a:t>
            </a:r>
            <a:r>
              <a:rPr lang="cs-CZ" dirty="0" err="1" smtClean="0"/>
              <a:t>vět,porovnání</a:t>
            </a:r>
            <a:r>
              <a:rPr lang="cs-CZ" dirty="0" smtClean="0"/>
              <a:t> 1.a 4.pádu 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31329" y="1994123"/>
            <a:ext cx="8206680" cy="1470025"/>
          </a:xfrm>
          <a:solidFill>
            <a:srgbClr val="92D050"/>
          </a:solidFill>
        </p:spPr>
        <p:txBody>
          <a:bodyPr/>
          <a:lstStyle/>
          <a:p>
            <a:r>
              <a:rPr lang="cs-CZ" dirty="0" smtClean="0"/>
              <a:t>4. PÁD -  KOHO?   CO?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42298" y="3284984"/>
            <a:ext cx="6400800" cy="1752600"/>
          </a:xfrm>
          <a:solidFill>
            <a:srgbClr val="FFFF00"/>
          </a:solidFill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VIDÍM-PRO-NA-ZA-NAD-POD-PŘED</a:t>
            </a:r>
          </a:p>
        </p:txBody>
      </p:sp>
      <p:sp>
        <p:nvSpPr>
          <p:cNvPr id="4" name="Podnadpis 2"/>
          <p:cNvSpPr txBox="1">
            <a:spLocks/>
          </p:cNvSpPr>
          <p:nvPr/>
        </p:nvSpPr>
        <p:spPr>
          <a:xfrm>
            <a:off x="1259632" y="404664"/>
            <a:ext cx="6400800" cy="1752600"/>
          </a:xfrm>
          <a:prstGeom prst="rect">
            <a:avLst/>
          </a:prstGeom>
          <a:solidFill>
            <a:srgbClr val="FFFF00"/>
          </a:solidFill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 smtClean="0">
              <a:solidFill>
                <a:schemeClr val="tx1"/>
              </a:solidFill>
            </a:endParaRPr>
          </a:p>
          <a:p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2050" name="Picture 2" descr="C:\Users\Dana\AppData\Local\Microsoft\Windows\Temporary Internet Files\Content.IE5\S3B4RGPF\MP90040751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548680"/>
            <a:ext cx="1512168" cy="20050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Dana\AppData\Local\Microsoft\Windows\Temporary Internet Files\Content.IE5\TSO70OV7\MC90044182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75724" y="1052736"/>
            <a:ext cx="1638300" cy="1882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Dana\AppData\Local\Microsoft\Windows\Temporary Internet Files\Content.IE5\TSO70OV7\MP90041006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72792" y="183032"/>
            <a:ext cx="2195736" cy="13681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Dana\AppData\Local\Microsoft\Windows\Temporary Internet Files\Content.IE5\GJ83RHXG\MC90032063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274489"/>
            <a:ext cx="1440160" cy="1882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Users\Dana\AppData\Local\Microsoft\Windows\Temporary Internet Files\Content.IE5\S3B4RGPF\MP900408898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84168" y="4693533"/>
            <a:ext cx="2172792" cy="17572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C:\Users\Dana\AppData\Local\Microsoft\Windows\Temporary Internet Files\Content.IE5\TSO70OV7\MP900405392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5843736"/>
            <a:ext cx="1096144" cy="1014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1" name="Picture 13" descr="C:\Users\Dana\AppData\Local\Microsoft\Windows\Temporary Internet Files\Content.IE5\7IWYOE4D\MC900295508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9245" y="4384008"/>
            <a:ext cx="2212703" cy="2376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764880" y="3935149"/>
            <a:ext cx="5500032" cy="258532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Vidím /</a:t>
            </a:r>
            <a:r>
              <a:rPr lang="cs-CZ" sz="2400" dirty="0" err="1" smtClean="0"/>
              <a:t>koho,co</a:t>
            </a:r>
            <a:r>
              <a:rPr lang="cs-CZ" sz="2400" dirty="0" smtClean="0"/>
              <a:t>/ les…pokračuj podle vzoru.</a:t>
            </a:r>
          </a:p>
          <a:p>
            <a:r>
              <a:rPr lang="cs-CZ" sz="2400" dirty="0" smtClean="0"/>
              <a:t>Přinesu…….</a:t>
            </a:r>
          </a:p>
          <a:p>
            <a:r>
              <a:rPr lang="cs-CZ" sz="2400" dirty="0" smtClean="0"/>
              <a:t>Píše ……….</a:t>
            </a:r>
          </a:p>
          <a:p>
            <a:r>
              <a:rPr lang="cs-CZ" sz="2400" dirty="0" smtClean="0"/>
              <a:t>Půjde………</a:t>
            </a:r>
          </a:p>
          <a:p>
            <a:r>
              <a:rPr lang="cs-CZ" sz="2400" dirty="0" smtClean="0"/>
              <a:t>Sedne si……….</a:t>
            </a:r>
          </a:p>
          <a:p>
            <a:endParaRPr lang="cs-CZ" sz="24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708356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0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205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0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20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/>
          </a:solidFill>
        </p:spPr>
        <p:txBody>
          <a:bodyPr/>
          <a:lstStyle/>
          <a:p>
            <a:r>
              <a:rPr lang="cs-CZ" dirty="0" smtClean="0"/>
              <a:t>Dokonči věty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 4.pád   KOHO?  </a:t>
            </a:r>
            <a:r>
              <a:rPr lang="cs-CZ" sz="3200" dirty="0" smtClean="0"/>
              <a:t>CO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95808" y="2169988"/>
            <a:ext cx="4040188" cy="3951288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VIDÍM……………….. 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STOUPNI S POD…………… 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Prohlédni si …………….. 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Půjčíš mi …………………..?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solidFill>
            <a:srgbClr val="66FFFF"/>
          </a:solidFill>
        </p:spPr>
        <p:txBody>
          <a:bodyPr/>
          <a:lstStyle/>
          <a:p>
            <a:r>
              <a:rPr lang="cs-CZ" dirty="0" smtClean="0"/>
              <a:t>1.Pád    KDO?    </a:t>
            </a:r>
            <a:r>
              <a:rPr lang="cs-CZ" sz="3200" dirty="0" smtClean="0"/>
              <a:t>CO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TO JE ….…………………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V ZAHRADĚ ROSTE…………… 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………….. </a:t>
            </a:r>
            <a:r>
              <a:rPr lang="cs-CZ" dirty="0"/>
              <a:t>u</a:t>
            </a:r>
            <a:r>
              <a:rPr lang="cs-CZ" dirty="0" smtClean="0"/>
              <a:t>ž vyplula.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</a:t>
            </a:r>
            <a:r>
              <a:rPr lang="cs-CZ" dirty="0"/>
              <a:t>M</a:t>
            </a:r>
            <a:r>
              <a:rPr lang="cs-CZ" dirty="0" smtClean="0"/>
              <a:t>oje…………………nepíše.</a:t>
            </a:r>
            <a:endParaRPr lang="cs-CZ" dirty="0"/>
          </a:p>
        </p:txBody>
      </p:sp>
      <p:pic>
        <p:nvPicPr>
          <p:cNvPr id="3075" name="Picture 3" descr="C:\Users\Dana\AppData\Local\Microsoft\Windows\Temporary Internet Files\Content.IE5\7IWYOE4D\MC900441738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1916832"/>
            <a:ext cx="1152128" cy="10835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Dana\AppData\Local\Microsoft\Windows\Temporary Internet Files\Content.IE5\GJ83RHXG\MP90044909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98764" y="3041526"/>
            <a:ext cx="792088" cy="9189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Dana\AppData\Local\Microsoft\Windows\Temporary Internet Files\Content.IE5\7IWYOE4D\MP90039926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4145632"/>
            <a:ext cx="1224136" cy="936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Dana\AppData\Local\Microsoft\Windows\Temporary Internet Files\Content.IE5\TSO70OV7\MC900441726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14316" y="5081736"/>
            <a:ext cx="1155576" cy="10835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467544" y="6309320"/>
            <a:ext cx="63956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Všimni si tvarů podstatných </a:t>
            </a:r>
            <a:r>
              <a:rPr lang="cs-CZ" dirty="0" err="1" smtClean="0"/>
              <a:t>jmen.Co</a:t>
            </a:r>
            <a:r>
              <a:rPr lang="cs-CZ" dirty="0" smtClean="0"/>
              <a:t> z toho plyne? Vylušti tajenku!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350979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2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2000"/>
                                        <p:tgtEl>
                                          <p:spTgt spid="307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2000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  <p:bldP spid="5" grpId="0" build="p" animBg="1"/>
      <p:bldP spid="1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02472" y="2636912"/>
            <a:ext cx="741536" cy="626368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4674220" y="3889648"/>
            <a:ext cx="741536" cy="626368"/>
          </a:xfrm>
          <a:prstGeom prst="rect">
            <a:avLst/>
          </a:prstGeom>
          <a:solidFill>
            <a:srgbClr val="66FF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5415756" y="2643808"/>
            <a:ext cx="741536" cy="626368"/>
          </a:xfrm>
          <a:prstGeom prst="rect">
            <a:avLst/>
          </a:prstGeom>
          <a:solidFill>
            <a:srgbClr val="66FF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160936" y="2657748"/>
            <a:ext cx="741536" cy="626368"/>
          </a:xfrm>
          <a:prstGeom prst="rect">
            <a:avLst/>
          </a:prstGeom>
          <a:solidFill>
            <a:srgbClr val="66FF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4674220" y="2657748"/>
            <a:ext cx="741536" cy="626368"/>
          </a:xfrm>
          <a:prstGeom prst="rect">
            <a:avLst/>
          </a:prstGeom>
          <a:solidFill>
            <a:srgbClr val="66FF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2419400" y="2657748"/>
            <a:ext cx="741536" cy="626368"/>
          </a:xfrm>
          <a:prstGeom prst="rect">
            <a:avLst/>
          </a:prstGeom>
          <a:solidFill>
            <a:srgbClr val="66FF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6157292" y="2657748"/>
            <a:ext cx="741536" cy="626368"/>
          </a:xfrm>
          <a:prstGeom prst="rect">
            <a:avLst/>
          </a:prstGeom>
          <a:solidFill>
            <a:srgbClr val="66FF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6898828" y="2665884"/>
            <a:ext cx="741536" cy="626368"/>
          </a:xfrm>
          <a:prstGeom prst="rect">
            <a:avLst/>
          </a:prstGeom>
          <a:solidFill>
            <a:srgbClr val="66FF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3160936" y="3263280"/>
            <a:ext cx="741536" cy="626368"/>
          </a:xfrm>
          <a:prstGeom prst="rect">
            <a:avLst/>
          </a:prstGeom>
          <a:solidFill>
            <a:srgbClr val="66FF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2415456" y="2657748"/>
            <a:ext cx="741536" cy="626368"/>
          </a:xfrm>
          <a:prstGeom prst="rect">
            <a:avLst/>
          </a:prstGeom>
          <a:solidFill>
            <a:srgbClr val="66FF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4674220" y="3263280"/>
            <a:ext cx="741536" cy="626368"/>
          </a:xfrm>
          <a:prstGeom prst="rect">
            <a:avLst/>
          </a:prstGeom>
          <a:solidFill>
            <a:srgbClr val="66FF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3160936" y="3889648"/>
            <a:ext cx="741536" cy="626368"/>
          </a:xfrm>
          <a:prstGeom prst="rect">
            <a:avLst/>
          </a:prstGeom>
          <a:solidFill>
            <a:srgbClr val="66FF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5412048" y="3889648"/>
            <a:ext cx="741536" cy="626368"/>
          </a:xfrm>
          <a:prstGeom prst="rect">
            <a:avLst/>
          </a:prstGeom>
          <a:solidFill>
            <a:srgbClr val="66FF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6166792" y="3888780"/>
            <a:ext cx="741536" cy="626368"/>
          </a:xfrm>
          <a:prstGeom prst="rect">
            <a:avLst/>
          </a:prstGeom>
          <a:solidFill>
            <a:srgbClr val="66FF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2415456" y="3262412"/>
            <a:ext cx="741536" cy="626368"/>
          </a:xfrm>
          <a:prstGeom prst="rect">
            <a:avLst/>
          </a:prstGeom>
          <a:solidFill>
            <a:srgbClr val="66FF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5426250" y="3292252"/>
            <a:ext cx="741536" cy="626368"/>
          </a:xfrm>
          <a:prstGeom prst="rect">
            <a:avLst/>
          </a:prstGeom>
          <a:solidFill>
            <a:srgbClr val="66FF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6157292" y="3270176"/>
            <a:ext cx="741536" cy="626368"/>
          </a:xfrm>
          <a:prstGeom prst="rect">
            <a:avLst/>
          </a:prstGeom>
          <a:solidFill>
            <a:srgbClr val="66FF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6898828" y="3270176"/>
            <a:ext cx="741536" cy="626368"/>
          </a:xfrm>
          <a:prstGeom prst="rect">
            <a:avLst/>
          </a:prstGeom>
          <a:solidFill>
            <a:srgbClr val="66FF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3902472" y="3896544"/>
            <a:ext cx="741536" cy="626368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3902472" y="3262412"/>
            <a:ext cx="741536" cy="626368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099" name="Picture 3" descr="C:\Users\Dana\AppData\Local\Microsoft\Windows\Temporary Internet Files\Content.IE5\7IWYOE4D\MC90021592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354" y="2618476"/>
            <a:ext cx="2305718" cy="15843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Dana\AppData\Local\Microsoft\Windows\Temporary Internet Files\Content.IE5\TSO70OV7\MP90042256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6554" y="4202832"/>
            <a:ext cx="1537318" cy="13865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7" name="TextovéPole 26"/>
          <p:cNvSpPr txBox="1"/>
          <p:nvPr/>
        </p:nvSpPr>
        <p:spPr>
          <a:xfrm>
            <a:off x="3531704" y="1777281"/>
            <a:ext cx="138852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POUŽÍVEJ</a:t>
            </a:r>
            <a:endParaRPr lang="cs-CZ" sz="24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3275856" y="4896126"/>
            <a:ext cx="223702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PÁDOVÉ OTÁZKY</a:t>
            </a:r>
            <a:endParaRPr lang="cs-CZ" sz="2400" dirty="0"/>
          </a:p>
        </p:txBody>
      </p:sp>
      <p:pic>
        <p:nvPicPr>
          <p:cNvPr id="1026" name="Picture 2" descr="C:\Users\Dana\AppData\Local\Microsoft\Windows\Temporary Internet Files\Content.IE5\TSO70OV7\MC90031201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3866" y="673455"/>
            <a:ext cx="1880006" cy="18370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8" name="Obdélník 27"/>
          <p:cNvSpPr/>
          <p:nvPr/>
        </p:nvSpPr>
        <p:spPr>
          <a:xfrm>
            <a:off x="6898828" y="3885372"/>
            <a:ext cx="741536" cy="626368"/>
          </a:xfrm>
          <a:prstGeom prst="rect">
            <a:avLst/>
          </a:prstGeom>
          <a:solidFill>
            <a:srgbClr val="66FF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7660892" y="3897737"/>
            <a:ext cx="741536" cy="626368"/>
          </a:xfrm>
          <a:prstGeom prst="rect">
            <a:avLst/>
          </a:prstGeom>
          <a:solidFill>
            <a:srgbClr val="66FF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72626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www.office.microsoft.com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5408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990</TotalTime>
  <Words>141</Words>
  <Application>Microsoft Office PowerPoint</Application>
  <PresentationFormat>Předvádění na obrazovce (4:3)</PresentationFormat>
  <Paragraphs>52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</vt:lpstr>
      <vt:lpstr>4. PÁD -  KOHO?   CO?</vt:lpstr>
      <vt:lpstr>Dokonči věty</vt:lpstr>
      <vt:lpstr>Prezentace aplikace PowerPoint</vt:lpstr>
      <vt:lpstr>Použité zdroje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Dana</cp:lastModifiedBy>
  <cp:revision>107</cp:revision>
  <dcterms:created xsi:type="dcterms:W3CDTF">2011-06-20T10:40:08Z</dcterms:created>
  <dcterms:modified xsi:type="dcterms:W3CDTF">2013-05-12T09:14:57Z</dcterms:modified>
</cp:coreProperties>
</file>