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74" r:id="rId4"/>
    <p:sldId id="275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869" autoAdjust="0"/>
  </p:normalViewPr>
  <p:slideViewPr>
    <p:cSldViewPr>
      <p:cViewPr varScale="1">
        <p:scale>
          <a:sx n="51" d="100"/>
          <a:sy n="51" d="100"/>
        </p:scale>
        <p:origin x="-10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VY_32_INOVACE_01_ČJ-6.PÁD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7B2151E-1114-4CD3-A083-B32B6A4BF59E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2F8BA7B-8624-45C0-9D7E-964A8FB7F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B11E-A308-4D23-B335-903B247A909C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60D6E-EF18-43A7-9C8B-CD303302BC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8C796-82BE-4D5F-A9E1-D562E14ACFEA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A1357-2E57-4486-821A-3557A7858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ACB35-E76C-4BCB-9363-A2F7C524A4AF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DE633E-E563-45C1-937D-9F5CD844B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9DDC2-E847-4C09-86D5-3A89A30B141D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1B1E5-A033-4745-A460-F837D9B36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F1FDA-7181-43DB-B869-5E06554D886B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CCF24-2CED-4779-822D-D65697D4C7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E597A-8E55-44BF-98B5-0D3E49183637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97389-5FDE-4C88-83A7-37C2587B0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33BE9-F91C-4D47-BA70-089B1CE2FF7B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2B1CD-6774-4E33-8566-100581D14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8B24C-1989-4E55-978F-E176EB427BA4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51DDB-911E-4D17-B3DB-20F58C695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513C8-9D33-474B-987B-41DD690A8A4C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96BE7-F8DE-4131-8BDA-4AEFC16B2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29DE7-8C91-4EE0-93BF-8B9822FD113E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3F9E1-F5CF-4159-ADA4-E07F5BA42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0C956-8433-46A3-B6B5-8D69D5A55DB8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4FCA0-22D7-40F2-A4C3-160806D74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97F21C-7A76-48FB-82FE-BEBAAA6A4B9D}" type="datetimeFigureOut">
              <a:rPr lang="cs-CZ"/>
              <a:pPr>
                <a:defRPr/>
              </a:pPr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20C38A-03E8-4CC0-8FB7-40114EFB7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Materiál je využitelný na interaktivní tabuli</a:t>
            </a:r>
          </a:p>
          <a:p>
            <a:r>
              <a:rPr lang="cs-CZ" smtClean="0"/>
              <a:t>Český jazyk- Podstatná jména-pádové otázky - 6.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pád</a:t>
            </a:r>
          </a:p>
          <a:p>
            <a:r>
              <a:rPr lang="cs-CZ" smtClean="0"/>
              <a:t>Pro 3.- 4.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ročník ZŠ</a:t>
            </a:r>
          </a:p>
          <a:p>
            <a:r>
              <a:rPr lang="cs-CZ" smtClean="0"/>
              <a:t>Použití pádové otázky,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spojení pádové otázky s předložkou,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tvoření vět se podstatným jménem</a:t>
            </a:r>
          </a:p>
          <a:p>
            <a:pPr>
              <a:buFont typeface="Arial" charset="0"/>
              <a:buNone/>
            </a:pPr>
            <a:r>
              <a:rPr lang="cs-CZ" smtClean="0"/>
              <a:t>    v daném pádu,opakování 1.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6.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pád 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smtClean="0"/>
              <a:t>6.PÁD   /O/ KOM?  ČEM?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BLOUDÍM</a:t>
            </a:r>
          </a:p>
          <a:p>
            <a:r>
              <a:rPr lang="cs-CZ" smtClean="0"/>
              <a:t>VYPRÁVÍ</a:t>
            </a:r>
          </a:p>
          <a:p>
            <a:r>
              <a:rPr lang="cs-CZ" smtClean="0"/>
              <a:t>VAŘÍME</a:t>
            </a:r>
          </a:p>
          <a:p>
            <a:r>
              <a:rPr lang="cs-CZ" smtClean="0"/>
              <a:t>ČTOU</a:t>
            </a:r>
          </a:p>
          <a:p>
            <a:r>
              <a:rPr lang="cs-CZ" smtClean="0"/>
              <a:t>SEDÍ</a:t>
            </a:r>
          </a:p>
          <a:p>
            <a:r>
              <a:rPr lang="cs-CZ" smtClean="0"/>
              <a:t>LEŽÍ </a:t>
            </a:r>
          </a:p>
          <a:p>
            <a:r>
              <a:rPr lang="cs-CZ" smtClean="0"/>
              <a:t>SEDÍME</a:t>
            </a:r>
          </a:p>
          <a:p>
            <a:endParaRPr lang="cs-CZ" smtClean="0"/>
          </a:p>
        </p:txBody>
      </p:sp>
      <p:pic>
        <p:nvPicPr>
          <p:cNvPr id="1027" name="Picture 3" descr="C:\Users\Dana\AppData\Local\Microsoft\Windows\Temporary Internet Files\Content.IE5\TSO70OV7\MC90041561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5300" y="1557338"/>
            <a:ext cx="1590675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Dana\AppData\Local\Microsoft\Windows\Temporary Internet Files\Content.IE5\7IWYOE4D\MC9002523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89763" y="3543300"/>
            <a:ext cx="1825625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Dana\AppData\Local\Microsoft\Windows\Temporary Internet Files\Content.IE5\GJ83RHXG\MC9003616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6413" y="3914775"/>
            <a:ext cx="1330325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vál 15"/>
          <p:cNvSpPr/>
          <p:nvPr/>
        </p:nvSpPr>
        <p:spPr>
          <a:xfrm>
            <a:off x="2746375" y="5100638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PO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46375" y="282416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</a:rPr>
              <a:t>O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795588" y="170021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</a:rPr>
              <a:t>V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9" name="Picture 2" descr="C:\Users\Dana\AppData\Local\Microsoft\Windows\Temporary Internet Files\Content.IE5\7IWYOE4D\MP900401359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21550" y="1557338"/>
            <a:ext cx="1493838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C:\Users\Dana\AppData\Local\Microsoft\Windows\Temporary Internet Files\Content.IE5\GJ83RHXG\MC900440522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51663" y="5297488"/>
            <a:ext cx="18288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8" descr="C:\Users\Dana\AppData\Local\Microsoft\Windows\Temporary Internet Files\Content.IE5\7IWYOE4D\MC90036084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40175" y="1838325"/>
            <a:ext cx="132715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2" descr="C:\Users\Dana\AppData\Local\Microsoft\Windows\Temporary Internet Files\Content.IE5\7IWYOE4D\MP900400079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98888" y="3914775"/>
            <a:ext cx="1608137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vál 14"/>
          <p:cNvSpPr/>
          <p:nvPr/>
        </p:nvSpPr>
        <p:spPr>
          <a:xfrm>
            <a:off x="2706688" y="39497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NA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16" grpId="0" animBg="1"/>
      <p:bldP spid="17" grpId="0" animBg="1"/>
      <p:bldP spid="18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43288" y="812800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021138" y="812800"/>
            <a:ext cx="574675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815975"/>
            <a:ext cx="576263" cy="5556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84900" y="80486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761163" y="812800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019550" y="1698625"/>
            <a:ext cx="576263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32588" y="1706563"/>
            <a:ext cx="576262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95813" y="1698625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263" y="1700213"/>
            <a:ext cx="576262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021138" y="2619375"/>
            <a:ext cx="574675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325" y="170656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885113" y="1706563"/>
            <a:ext cx="574675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55988" y="1698625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30588" y="3429000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308850" y="170656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95813" y="2619375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72075" y="2619375"/>
            <a:ext cx="576263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48388" y="2619375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761163" y="2619375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51713" y="2622550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942263" y="2622550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444875" y="2622550"/>
            <a:ext cx="576263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006850" y="3429000"/>
            <a:ext cx="576263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595813" y="3429000"/>
            <a:ext cx="576262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97475" y="3429000"/>
            <a:ext cx="576263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05538" y="3429000"/>
            <a:ext cx="574675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781800" y="3429000"/>
            <a:ext cx="576263" cy="55403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44875" y="486886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32250" y="486886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621213" y="4868863"/>
            <a:ext cx="576262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205538" y="4837113"/>
            <a:ext cx="574675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781800" y="483711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366000" y="4837113"/>
            <a:ext cx="576263" cy="5540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42" name="TextovéPole 38"/>
          <p:cNvSpPr txBox="1">
            <a:spLocks noChangeArrowheads="1"/>
          </p:cNvSpPr>
          <p:nvPr/>
        </p:nvSpPr>
        <p:spPr bwMode="auto">
          <a:xfrm>
            <a:off x="2536825" y="4810125"/>
            <a:ext cx="9937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>
                <a:latin typeface="Calibri" pitchFamily="34" charset="0"/>
              </a:rPr>
              <a:t>/O/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57200" y="188913"/>
            <a:ext cx="2509838" cy="368300"/>
          </a:xfrm>
          <a:prstGeom prst="rect">
            <a:avLst/>
          </a:prstGeom>
          <a:solidFill>
            <a:srgbClr val="FF3399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DOPLŇ PÁDOVÉ OTÁZKY!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25463" y="776288"/>
            <a:ext cx="1049337" cy="523875"/>
          </a:xfrm>
          <a:prstGeom prst="rect">
            <a:avLst/>
          </a:prstGeom>
          <a:solidFill>
            <a:schemeClr val="accent6"/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1.PÁD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25463" y="1643063"/>
            <a:ext cx="1049337" cy="52228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2.PÁD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512763" y="2638425"/>
            <a:ext cx="1047750" cy="5222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3.PÁD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492125" y="4175125"/>
            <a:ext cx="1220788" cy="523875"/>
          </a:xfrm>
          <a:prstGeom prst="rect">
            <a:avLst/>
          </a:prstGeom>
          <a:solidFill>
            <a:srgbClr val="66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5.PÁD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512763" y="4900613"/>
            <a:ext cx="1047750" cy="52228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6.PÁD</a:t>
            </a:r>
          </a:p>
        </p:txBody>
      </p:sp>
      <p:pic>
        <p:nvPicPr>
          <p:cNvPr id="2051" name="Picture 3" descr="C:\Users\Dana\AppData\Local\Microsoft\Windows\Temporary Internet Files\Content.IE5\TSO70OV7\MC9003433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30600" y="5592763"/>
            <a:ext cx="1692275" cy="1100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Dana\AppData\Local\Microsoft\Windows\Temporary Internet Files\Content.IE5\TSO70OV7\MP90034150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7138" y="5567363"/>
            <a:ext cx="2058987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531813" y="3429000"/>
            <a:ext cx="1049337" cy="523875"/>
          </a:xfrm>
          <a:prstGeom prst="rect">
            <a:avLst/>
          </a:prstGeom>
          <a:solidFill>
            <a:srgbClr val="66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4.PÁD</a:t>
            </a:r>
          </a:p>
        </p:txBody>
      </p:sp>
      <p:sp>
        <p:nvSpPr>
          <p:cNvPr id="17452" name="TextovéPole 31"/>
          <p:cNvSpPr txBox="1">
            <a:spLocks noChangeArrowheads="1"/>
          </p:cNvSpPr>
          <p:nvPr/>
        </p:nvSpPr>
        <p:spPr bwMode="auto">
          <a:xfrm>
            <a:off x="3644900" y="4175125"/>
            <a:ext cx="3692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O . . . . . . . . . !   V . . . . .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989</TotalTime>
  <Words>68</Words>
  <Application>Microsoft Office PowerPoint</Application>
  <PresentationFormat>On-screen Show (4:3)</PresentationFormat>
  <Paragraphs>29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Calibri</vt:lpstr>
      <vt:lpstr>Arial</vt:lpstr>
      <vt:lpstr>Motiv systému Office</vt:lpstr>
      <vt:lpstr>Snímek 1</vt:lpstr>
      <vt:lpstr>ANOTACE</vt:lpstr>
      <vt:lpstr>6.PÁD   /O/ KOM?  ČEM?</vt:lpstr>
      <vt:lpstr>Snímek 4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105</cp:revision>
  <dcterms:created xsi:type="dcterms:W3CDTF">2011-06-20T10:40:08Z</dcterms:created>
  <dcterms:modified xsi:type="dcterms:W3CDTF">2013-05-13T12:30:25Z</dcterms:modified>
</cp:coreProperties>
</file>