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76" r:id="rId4"/>
    <p:sldId id="277" r:id="rId5"/>
    <p:sldId id="278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869" autoAdjust="0"/>
  </p:normalViewPr>
  <p:slideViewPr>
    <p:cSldViewPr>
      <p:cViewPr>
        <p:scale>
          <a:sx n="75" d="100"/>
          <a:sy n="75" d="100"/>
        </p:scale>
        <p:origin x="-366" y="9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VY_32_INOVACE_06_ČJ-7.PÁD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6CDC243-A096-4231-8652-217C93FBC168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463A3B-CE31-4005-AE5F-BE2689646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18031-4390-4E5F-BF42-B1BF953217F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DF1D6-2360-4964-869B-114B42007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D2CBB-16AF-4959-92AB-D6234435C0C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250EC-60F0-4C8E-8C91-91B99FF51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5502D-FE20-4E54-A972-90F383D1E506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B2C48-3677-47FE-9B27-B996373ED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0720E-F510-462E-AF19-86625D8E9806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1E960-1125-4571-BCF4-D200AE567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EF7E1-F50A-46F5-99DD-ACF31A4D3E3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283C5-DD3E-48B0-BA16-7A7246ECB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6B03D-720E-4612-9C03-BAE93AB27991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7C19A-EBD2-4C72-A4F3-2FC5D079E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3532C-E0ED-4226-B295-B0C5F438847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807FE-78C9-4C58-A884-DBA134839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BC186-543E-4725-AE88-B99F670504F5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30F1B-CC33-4308-8813-DFABC185B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208BF-BE97-4A42-97EE-3F5BE19D91E5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E197A-92FA-46CC-AA93-7968B325A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A8EB0-323E-428E-BE3E-B08F5F2AF95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4E838-B1B7-4367-9976-E80640384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4B5EF-D058-4596-B036-A8BA7748E15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DDADC-D570-4557-B009-29FADAEE2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3ADA1A0-BF0E-4B6E-98E6-2C9E37112DC2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C62DAC-B969-48FD-821B-9A28EA493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je využitelný na interaktivní tabuli</a:t>
            </a:r>
          </a:p>
          <a:p>
            <a:r>
              <a:rPr lang="cs-CZ" smtClean="0"/>
              <a:t>Český jazyk- Podstatná jména-pádové otázky - 7.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pád</a:t>
            </a:r>
          </a:p>
          <a:p>
            <a:r>
              <a:rPr lang="cs-CZ" smtClean="0"/>
              <a:t>Pro 3.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- 4.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ročník ZŠ</a:t>
            </a:r>
          </a:p>
          <a:p>
            <a:r>
              <a:rPr lang="cs-CZ" smtClean="0"/>
              <a:t>Použití pádové otázky ,spojení pádové otázky s předložkou,tvary podstatných jmen v daném pádě 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/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7.PÁD   KÝM? ČÍM?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9714" y="3140968"/>
            <a:ext cx="832458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S/ZA/PŘED/NAD/POD/MEZI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026" name="Picture 2" descr="C:\Users\Dana\AppData\Local\Microsoft\Windows\Temporary Internet Files\Content.IE5\TSO70OV7\MP9003998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97300" y="1268413"/>
            <a:ext cx="1876425" cy="135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2233613"/>
            <a:ext cx="13779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Dana\AppData\Local\Microsoft\Windows\Temporary Internet Files\Content.IE5\S3B4RGPF\MP90040898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87563" y="3933825"/>
            <a:ext cx="1709737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Dana\AppData\Local\Microsoft\Windows\Temporary Internet Files\Content.IE5\TSO70OV7\MC90025272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71550" y="1125538"/>
            <a:ext cx="1635125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Dana\AppData\Local\Microsoft\Windows\Temporary Internet Files\Content.IE5\GJ83RHXG\MC9000310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63" y="4084638"/>
            <a:ext cx="1565275" cy="176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 descr="C:\Users\Dana\AppData\Local\Microsoft\Windows\Temporary Internet Files\Content.IE5\GJ83RHXG\MC90023137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87975" y="3967163"/>
            <a:ext cx="135255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6" name="Picture 22" descr="C:\Users\Dana\AppData\Local\Microsoft\Windows\Temporary Internet Files\Content.IE5\TSO70OV7\MC900027245[1].wmf"/>
          <p:cNvPicPr>
            <a:picLocks noGrp="1" noChangeAspect="1" noChangeArrowheads="1"/>
          </p:cNvPicPr>
          <p:nvPr>
            <p:ph idx="1"/>
          </p:nvPr>
        </p:nvPicPr>
        <p:blipFill>
          <a:blip r:embed="rId8"/>
          <a:srcRect/>
          <a:stretch>
            <a:fillRect/>
          </a:stretch>
        </p:blipFill>
        <p:spPr>
          <a:xfrm>
            <a:off x="7956550" y="1431925"/>
            <a:ext cx="993775" cy="1220788"/>
          </a:xfrm>
        </p:spPr>
      </p:pic>
      <p:pic>
        <p:nvPicPr>
          <p:cNvPr id="1047" name="Picture 23" descr="C:\Users\Dana\AppData\Local\Microsoft\Windows\Temporary Internet Files\Content.IE5\TSO70OV7\MC90002724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67475" y="1431925"/>
            <a:ext cx="909638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8" name="Picture 24" descr="C:\Users\Dana\AppData\Local\Microsoft\Windows\Temporary Internet Files\Content.IE5\S3B4RGPF\MC90032948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08850" y="1773238"/>
            <a:ext cx="792163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mtClean="0"/>
              <a:t>Tvoř věty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někde použij předložku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Stát se ….</a:t>
            </a:r>
          </a:p>
          <a:p>
            <a:r>
              <a:rPr lang="cs-CZ" smtClean="0"/>
              <a:t>Číst si…..</a:t>
            </a:r>
          </a:p>
          <a:p>
            <a:r>
              <a:rPr lang="cs-CZ" smtClean="0"/>
              <a:t>Sejít se …</a:t>
            </a:r>
          </a:p>
          <a:p>
            <a:r>
              <a:rPr lang="cs-CZ" smtClean="0"/>
              <a:t>Stát ....</a:t>
            </a:r>
          </a:p>
          <a:p>
            <a:r>
              <a:rPr lang="cs-CZ" smtClean="0"/>
              <a:t>Spát …..</a:t>
            </a:r>
          </a:p>
          <a:p>
            <a:r>
              <a:rPr lang="cs-CZ" smtClean="0"/>
              <a:t>Mýt se…</a:t>
            </a:r>
          </a:p>
          <a:p>
            <a:r>
              <a:rPr lang="cs-CZ" smtClean="0"/>
              <a:t>Osladit si…..</a:t>
            </a:r>
          </a:p>
          <a:p>
            <a:r>
              <a:rPr lang="cs-CZ" smtClean="0"/>
              <a:t>Zapít lék………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7" name="Picture 3" descr="C:\Users\Dana\AppData\Local\Microsoft\Windows\Temporary Internet Files\Content.IE5\S3B4RGPF\MP9004094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3525" y="1341438"/>
            <a:ext cx="1439863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Dana\AppData\Local\Microsoft\Windows\Temporary Internet Files\Content.IE5\TSO70OV7\MP90028928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31075" y="5084763"/>
            <a:ext cx="13684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Dana\AppData\Local\Microsoft\Windows\Temporary Internet Files\Content.IE5\S3B4RGPF\MP90044219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3113" y="1341438"/>
            <a:ext cx="20542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Dana\AppData\Local\Microsoft\Windows\Temporary Internet Files\Content.IE5\GJ83RHXG\MC90023208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15200" y="2697163"/>
            <a:ext cx="1685925" cy="158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Dana\AppData\Local\Microsoft\Windows\Temporary Internet Files\Content.IE5\TSO70OV7\MC90030567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70500" y="2609850"/>
            <a:ext cx="1804988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Dana\AppData\Local\Microsoft\Windows\Temporary Internet Files\Content.IE5\GJ83RHXG\MP90042437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35625" y="4826000"/>
            <a:ext cx="14398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Users\Dana\AppData\Local\Microsoft\Windows\Temporary Internet Files\Content.IE5\GJ83RHXG\MC90011300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3525" y="3100388"/>
            <a:ext cx="1019175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Dana\AppData\Local\Microsoft\Windows\Temporary Internet Files\Content.IE5\TSO70OV7\MC900441752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97350" y="5238750"/>
            <a:ext cx="1192213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smtClean="0"/>
              <a:t>PÁDY ………….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Vlastním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Část rostliny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Součást příboru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Tlouci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Židle a..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Skupenství kapalné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100 °C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Vodní živočich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11863" y="511968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21388" y="202723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21388" y="2432050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11863" y="2849563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11863" y="329088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42138" y="202723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1863" y="420528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11863" y="466248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21388" y="5576888"/>
            <a:ext cx="457200" cy="457200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69063" y="203041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78588" y="24526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46725" y="243205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89525" y="243205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78588" y="2884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18150" y="330676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942138" y="2884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84938" y="330676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518150" y="42052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84938" y="42052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935788" y="42052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84938" y="4662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942138" y="4662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399338" y="4662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469063" y="510063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37200" y="512603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484938" y="558323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935788" y="556736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399338" y="5580063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942138" y="51196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984250" y="6180138"/>
            <a:ext cx="4076700" cy="646112"/>
          </a:xfrm>
          <a:prstGeom prst="rect">
            <a:avLst/>
          </a:prstGeom>
          <a:solidFill>
            <a:srgbClr val="FF33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PODSTATNÝCH JMEN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0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991</TotalTime>
  <Words>74</Words>
  <Application>Microsoft Office PowerPoint</Application>
  <PresentationFormat>On-screen Show (4:3)</PresentationFormat>
  <Paragraphs>28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ANOTACE</vt:lpstr>
      <vt:lpstr>Snímek 3</vt:lpstr>
      <vt:lpstr>Tvoř věty, někde použij předložku</vt:lpstr>
      <vt:lpstr>PÁDY ………….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107</cp:revision>
  <dcterms:created xsi:type="dcterms:W3CDTF">2011-06-20T10:40:08Z</dcterms:created>
  <dcterms:modified xsi:type="dcterms:W3CDTF">2013-05-13T12:32:57Z</dcterms:modified>
</cp:coreProperties>
</file>