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2" r:id="rId3"/>
    <p:sldId id="266" r:id="rId4"/>
    <p:sldId id="265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513" autoAdjust="0"/>
  </p:normalViewPr>
  <p:slideViewPr>
    <p:cSldViewPr>
      <p:cViewPr>
        <p:scale>
          <a:sx n="77" d="100"/>
          <a:sy n="77" d="100"/>
        </p:scale>
        <p:origin x="-372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VY_32_INOVACE_01_TÉMA:ČJ Slepýš-vyjmenovaná </a:t>
          </a:r>
          <a:r>
            <a:rPr lang="cs-CZ" sz="2000" baseline="0" dirty="0" smtClean="0"/>
            <a:t>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VY_32_INOVACE_01_TÉMA:ČJ Slepýš-vyjmenovaná </a:t>
          </a:r>
          <a:r>
            <a:rPr lang="cs-CZ" sz="2000" kern="1200" baseline="0" dirty="0" smtClean="0"/>
            <a:t>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38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106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289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162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411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302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774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244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225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976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448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857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nviport.cz/_app/Repository/yy2007/mm11/dd16/11865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6261785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Pro 3.ročník ZŠ</a:t>
            </a:r>
          </a:p>
          <a:p>
            <a:r>
              <a:rPr lang="cs-CZ" dirty="0" smtClean="0"/>
              <a:t>Český jazyk-v</a:t>
            </a:r>
            <a:r>
              <a:rPr lang="cs-CZ" dirty="0" smtClean="0"/>
              <a:t>yjmenovaná slova </a:t>
            </a:r>
            <a:r>
              <a:rPr lang="cs-CZ" dirty="0" err="1" smtClean="0"/>
              <a:t>P,slepýš</a:t>
            </a:r>
            <a:endParaRPr lang="cs-CZ" dirty="0" smtClean="0"/>
          </a:p>
          <a:p>
            <a:r>
              <a:rPr lang="cs-CZ" dirty="0" smtClean="0"/>
              <a:t>Rozdíl slepýš-slepíš</a:t>
            </a:r>
          </a:p>
          <a:p>
            <a:r>
              <a:rPr lang="cs-CZ" dirty="0" smtClean="0"/>
              <a:t>Procvičení slovních </a:t>
            </a:r>
            <a:r>
              <a:rPr lang="cs-CZ" dirty="0" err="1" smtClean="0"/>
              <a:t>druhů,podstatná</a:t>
            </a:r>
            <a:r>
              <a:rPr lang="cs-CZ" dirty="0" smtClean="0"/>
              <a:t> jména /</a:t>
            </a:r>
            <a:r>
              <a:rPr lang="cs-CZ" dirty="0" err="1" smtClean="0"/>
              <a:t>rod,číslo,pád</a:t>
            </a:r>
            <a:r>
              <a:rPr lang="cs-CZ" dirty="0" smtClean="0"/>
              <a:t>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r>
              <a:rPr lang="cs-CZ" dirty="0" smtClean="0"/>
              <a:t>Kdo </a:t>
            </a:r>
            <a:r>
              <a:rPr lang="cs-CZ" dirty="0" smtClean="0"/>
              <a:t>najde </a:t>
            </a:r>
            <a:r>
              <a:rPr lang="cs-CZ" dirty="0" smtClean="0"/>
              <a:t>podstatné jméno?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53524"/>
            <a:ext cx="8229600" cy="4525963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800" dirty="0" smtClean="0"/>
              <a:t>SLYŠETPYŠNÝUMÝVATBYDLITPLÝTVAT                                      OBYČEJNĚZAMYKATPOLYKATMYMYSLIT</a:t>
            </a:r>
          </a:p>
          <a:p>
            <a:pPr marL="0" indent="0">
              <a:buNone/>
            </a:pPr>
            <a:r>
              <a:rPr lang="cs-CZ" sz="4800" dirty="0" smtClean="0"/>
              <a:t>BÝTMÝTBYSTRÝSLEPÝŠPLYNOUTBLÝSKAT</a:t>
            </a:r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endParaRPr lang="cs-CZ" sz="4800" dirty="0" smtClean="0"/>
          </a:p>
          <a:p>
            <a:pPr marL="0" indent="0">
              <a:buNone/>
            </a:pPr>
            <a:endParaRPr lang="cs-CZ" sz="4800" dirty="0" smtClean="0"/>
          </a:p>
          <a:p>
            <a:pPr marL="0" indent="0">
              <a:buNone/>
            </a:pPr>
            <a:r>
              <a:rPr lang="cs-CZ" sz="4800" dirty="0" smtClean="0"/>
              <a:t>  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95536" y="1628800"/>
            <a:ext cx="7992888" cy="158417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?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4293096"/>
            <a:ext cx="42144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SPOČÍTEJ SLOVA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968301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Slepýš – </a:t>
            </a:r>
            <a:r>
              <a:rPr lang="cs-CZ" dirty="0" err="1" smtClean="0"/>
              <a:t>slepýší</a:t>
            </a:r>
            <a:r>
              <a:rPr lang="cs-CZ" sz="2700" dirty="0" smtClean="0"/>
              <a:t>…../doplň vhodný slovní druh /……….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Slepýš není …….. .</a:t>
            </a:r>
          </a:p>
          <a:p>
            <a:pPr marL="0" indent="0">
              <a:buNone/>
            </a:pPr>
            <a:r>
              <a:rPr lang="cs-CZ" dirty="0" smtClean="0"/>
              <a:t>Slepýš je ……… .</a:t>
            </a:r>
          </a:p>
          <a:p>
            <a:pPr marL="0" indent="0">
              <a:buNone/>
            </a:pPr>
            <a:r>
              <a:rPr lang="cs-CZ" dirty="0" smtClean="0"/>
              <a:t>Slepýš patří do skupiny…………… .</a:t>
            </a:r>
          </a:p>
          <a:p>
            <a:pPr marL="0" indent="0">
              <a:buNone/>
            </a:pPr>
            <a:r>
              <a:rPr lang="cs-CZ" sz="2400" dirty="0" smtClean="0"/>
              <a:t>do skupiny-urči rod ,</a:t>
            </a:r>
            <a:r>
              <a:rPr lang="cs-CZ" sz="2400" dirty="0" err="1" smtClean="0"/>
              <a:t>číslo,pád</a:t>
            </a: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obrázku je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slepýš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Slepíš</a:t>
            </a:r>
            <a:r>
              <a:rPr lang="cs-CZ" dirty="0" smtClean="0"/>
              <a:t> dva barevné papíry.</a:t>
            </a:r>
          </a:p>
          <a:p>
            <a:pPr marL="0" indent="0">
              <a:buNone/>
            </a:pPr>
            <a:r>
              <a:rPr lang="cs-CZ" sz="2000" dirty="0" smtClean="0"/>
              <a:t>Urči slovní druhy-porovnej vyznačená slova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9119" y="1844824"/>
            <a:ext cx="2466975" cy="1847850"/>
          </a:xfrm>
          <a:prstGeom prst="rect">
            <a:avLst/>
          </a:prstGeom>
        </p:spPr>
      </p:pic>
      <p:pic>
        <p:nvPicPr>
          <p:cNvPr id="1026" name="Picture 2" descr="C:\Users\Dana\AppData\Local\Microsoft\Windows\Temporary Internet Files\Content.IE5\ZQXIZR64\MC9004159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05064"/>
            <a:ext cx="18319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2336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http://www.enviport.cz/_</a:t>
            </a:r>
            <a:r>
              <a:rPr lang="cs-CZ" dirty="0" smtClean="0">
                <a:hlinkClick r:id="rId2"/>
              </a:rPr>
              <a:t>app/Repository/yy2007/mm11/dd16/11865.JPG</a:t>
            </a:r>
            <a:endParaRPr lang="cs-CZ" dirty="0" smtClean="0"/>
          </a:p>
          <a:p>
            <a:r>
              <a:rPr lang="cs-CZ" dirty="0" smtClean="0"/>
              <a:t>www.office.microsoft.com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416</TotalTime>
  <Words>107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Kdo najde podstatné jméno?</vt:lpstr>
      <vt:lpstr>Slepýš – slepýší…../doplň vhodný slovní druh /……….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57</cp:revision>
  <dcterms:created xsi:type="dcterms:W3CDTF">2011-06-20T10:40:08Z</dcterms:created>
  <dcterms:modified xsi:type="dcterms:W3CDTF">2013-05-12T09:37:37Z</dcterms:modified>
</cp:coreProperties>
</file>