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2" r:id="rId3"/>
    <p:sldId id="267" r:id="rId4"/>
    <p:sldId id="264" r:id="rId5"/>
    <p:sldId id="261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513" autoAdjust="0"/>
  </p:normalViewPr>
  <p:slideViewPr>
    <p:cSldViewPr>
      <p:cViewPr>
        <p:scale>
          <a:sx n="77" d="100"/>
          <a:sy n="77" d="100"/>
        </p:scale>
        <p:origin x="-306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VY_32_INOVACE_01_TÉMA:ČJ-NETOPÝR-vyjmenovaná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00108-361E-49B7-82F3-7C7E796665D5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FE8C1-8EA9-4A40-A113-9C61BFC970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59F35-7D68-4842-A358-3E1D0EB75C94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BBC42-1118-4C57-8A2A-D7E27404D3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3F7A0-FD58-4378-8611-672D5069AC53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49B83-74CD-40C6-8A80-05E35292EF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8E37D-8CF3-4F5C-AA2E-A6EA9C431496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49683-79E3-40BB-B145-024689C79D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1AB07-E679-4AA2-9052-78BC1CF52B2B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1535F-F274-4CB7-8761-E7FAF81910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6C487-D7C3-498D-ABA1-0E231943747C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AD1FD-273D-4DA3-AC6F-3AC29E3DEC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D49A4-6302-401D-80A7-3E4991E50359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1A80A-F62F-4920-9793-95A7829DA8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3F1F7-BB74-45E4-A1DD-CBEF672E94DF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824F6-EEFC-4BC6-9680-A43366480B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DAC2D-E14F-4126-A8C3-D2CB92492C7E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5C8B8-9434-4604-A8D8-B8DE0CFF22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37600-C0FC-4B1F-9A14-C6192D797860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3E55E-08BB-4A17-A877-C042CA8DC3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4269E-82D2-4F15-AA46-1B8B46227F13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1A6FC-251D-4870-A78E-3A2F711FA6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06487B-7399-42ED-B880-3ACAAA0A35D0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95D2F1-2595-49EF-968E-C86CCCE6AF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0" r:id="rId2"/>
    <p:sldLayoutId id="2147483729" r:id="rId3"/>
    <p:sldLayoutId id="2147483728" r:id="rId4"/>
    <p:sldLayoutId id="2147483727" r:id="rId5"/>
    <p:sldLayoutId id="2147483726" r:id="rId6"/>
    <p:sldLayoutId id="2147483725" r:id="rId7"/>
    <p:sldLayoutId id="2147483724" r:id="rId8"/>
    <p:sldLayoutId id="2147483723" r:id="rId9"/>
    <p:sldLayoutId id="2147483722" r:id="rId10"/>
    <p:sldLayoutId id="214748372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Materiál použitelný pro práci na interaktivní tabuli</a:t>
            </a:r>
          </a:p>
          <a:p>
            <a:r>
              <a:rPr lang="cs-CZ" smtClean="0"/>
              <a:t>Český jazyk-Vyjmenovaná slova-P-netopýr</a:t>
            </a:r>
          </a:p>
          <a:p>
            <a:r>
              <a:rPr lang="cs-CZ" smtClean="0"/>
              <a:t>Pro 3.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ročník ZŠ</a:t>
            </a:r>
          </a:p>
          <a:p>
            <a:r>
              <a:rPr lang="cs-CZ" smtClean="0"/>
              <a:t>Žáci se seznámí s vyjmenovaným slovem –netopýr,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procvičují význam slov,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slovní druhy</a:t>
            </a:r>
          </a:p>
          <a:p>
            <a:r>
              <a:rPr lang="cs-CZ" smtClean="0"/>
              <a:t>Využívají znalosti z prvouky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vojový diagram: spojnice 1"/>
          <p:cNvSpPr/>
          <p:nvPr/>
        </p:nvSpPr>
        <p:spPr>
          <a:xfrm>
            <a:off x="4006850" y="1700213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Vývojový diagram: spojnice 2"/>
          <p:cNvSpPr/>
          <p:nvPr/>
        </p:nvSpPr>
        <p:spPr>
          <a:xfrm>
            <a:off x="4006850" y="2197100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Vývojový diagram: spojnice 3"/>
          <p:cNvSpPr/>
          <p:nvPr/>
        </p:nvSpPr>
        <p:spPr>
          <a:xfrm>
            <a:off x="4006850" y="2654300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Vývojový diagram: spojnice 4"/>
          <p:cNvSpPr/>
          <p:nvPr/>
        </p:nvSpPr>
        <p:spPr>
          <a:xfrm>
            <a:off x="4006850" y="3127375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4006850" y="3584575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4040188" y="4041775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 rot="20539039">
            <a:off x="4049713" y="4516438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5454650" y="1716088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5945188" y="171450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4503738" y="1700213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4960938" y="1700213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3073400" y="2187575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4464050" y="219710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3549650" y="219710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3549650" y="267335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4484688" y="2636838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3524250" y="313055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4464050" y="313055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4975225" y="313055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5456238" y="313055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5927725" y="313690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4464050" y="3602038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4997450" y="3602038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5472113" y="3602038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3582988" y="4041775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4513263" y="4059238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388" name="TextovéPole 29"/>
          <p:cNvSpPr txBox="1">
            <a:spLocks noChangeArrowheads="1"/>
          </p:cNvSpPr>
          <p:nvPr/>
        </p:nvSpPr>
        <p:spPr bwMode="auto">
          <a:xfrm>
            <a:off x="539750" y="1700213"/>
            <a:ext cx="2309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SOUZNAČNÉ-BĚDOVAT</a:t>
            </a:r>
          </a:p>
        </p:txBody>
      </p:sp>
      <p:sp>
        <p:nvSpPr>
          <p:cNvPr id="15389" name="TextovéPole 30"/>
          <p:cNvSpPr txBox="1">
            <a:spLocks noChangeArrowheads="1"/>
          </p:cNvSpPr>
          <p:nvPr/>
        </p:nvSpPr>
        <p:spPr bwMode="auto">
          <a:xfrm>
            <a:off x="325438" y="2187575"/>
            <a:ext cx="2287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PROTIKLADNÉ-POTOM</a:t>
            </a:r>
          </a:p>
        </p:txBody>
      </p:sp>
      <p:sp>
        <p:nvSpPr>
          <p:cNvPr id="15390" name="TextovéPole 31"/>
          <p:cNvSpPr txBox="1">
            <a:spLocks noChangeArrowheads="1"/>
          </p:cNvSpPr>
          <p:nvPr/>
        </p:nvSpPr>
        <p:spPr bwMode="auto">
          <a:xfrm>
            <a:off x="384175" y="2698750"/>
            <a:ext cx="1898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PODŘAZENÉ-OBILÍ</a:t>
            </a:r>
          </a:p>
        </p:txBody>
      </p:sp>
      <p:sp>
        <p:nvSpPr>
          <p:cNvPr id="15391" name="TextovéPole 32"/>
          <p:cNvSpPr txBox="1">
            <a:spLocks noChangeArrowheads="1"/>
          </p:cNvSpPr>
          <p:nvPr/>
        </p:nvSpPr>
        <p:spPr bwMode="auto">
          <a:xfrm>
            <a:off x="306388" y="3175000"/>
            <a:ext cx="2597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CITOVĚ ZABARVENÉ-DŮM</a:t>
            </a:r>
          </a:p>
        </p:txBody>
      </p:sp>
      <p:sp>
        <p:nvSpPr>
          <p:cNvPr id="34" name="Vývojový diagram: spojnice 33"/>
          <p:cNvSpPr/>
          <p:nvPr/>
        </p:nvSpPr>
        <p:spPr>
          <a:xfrm>
            <a:off x="6415088" y="3144838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393" name="TextovéPole 34"/>
          <p:cNvSpPr txBox="1">
            <a:spLocks noChangeArrowheads="1"/>
          </p:cNvSpPr>
          <p:nvPr/>
        </p:nvSpPr>
        <p:spPr bwMode="auto">
          <a:xfrm>
            <a:off x="325438" y="4068763"/>
            <a:ext cx="2454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SOUZNAČNÉ-TŘPYTIT SE</a:t>
            </a:r>
          </a:p>
        </p:txBody>
      </p:sp>
      <p:sp>
        <p:nvSpPr>
          <p:cNvPr id="15394" name="TextovéPole 35"/>
          <p:cNvSpPr txBox="1">
            <a:spLocks noChangeArrowheads="1"/>
          </p:cNvSpPr>
          <p:nvPr/>
        </p:nvSpPr>
        <p:spPr bwMode="auto">
          <a:xfrm>
            <a:off x="288925" y="4541838"/>
            <a:ext cx="3690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NĚMÝ JAKO  /DOKONČI PŘIROVNÁNÍ/</a:t>
            </a:r>
          </a:p>
        </p:txBody>
      </p:sp>
      <p:sp>
        <p:nvSpPr>
          <p:cNvPr id="37" name="Vývojový diagram: spojnice 36"/>
          <p:cNvSpPr/>
          <p:nvPr/>
        </p:nvSpPr>
        <p:spPr>
          <a:xfrm>
            <a:off x="3067050" y="266065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396" name="TextovéPole 37"/>
          <p:cNvSpPr txBox="1">
            <a:spLocks noChangeArrowheads="1"/>
          </p:cNvSpPr>
          <p:nvPr/>
        </p:nvSpPr>
        <p:spPr bwMode="auto">
          <a:xfrm>
            <a:off x="306388" y="3633788"/>
            <a:ext cx="27844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PROTIKLADNÉ-SKROMNOST</a:t>
            </a:r>
          </a:p>
        </p:txBody>
      </p:sp>
      <p:sp>
        <p:nvSpPr>
          <p:cNvPr id="39" name="Vývojový diagram: spojnice 38"/>
          <p:cNvSpPr/>
          <p:nvPr/>
        </p:nvSpPr>
        <p:spPr>
          <a:xfrm>
            <a:off x="4540250" y="4516438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Vývojový diagram: spojnice 39"/>
          <p:cNvSpPr/>
          <p:nvPr/>
        </p:nvSpPr>
        <p:spPr>
          <a:xfrm>
            <a:off x="5019675" y="4498975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Vývojový diagram: spojnice 40"/>
          <p:cNvSpPr/>
          <p:nvPr/>
        </p:nvSpPr>
        <p:spPr>
          <a:xfrm>
            <a:off x="5487988" y="4498975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2" name="Vývojový diagram: spojnice 41"/>
          <p:cNvSpPr/>
          <p:nvPr/>
        </p:nvSpPr>
        <p:spPr>
          <a:xfrm>
            <a:off x="3073400" y="4041775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3" name="Vývojový diagram: spojnice 42"/>
          <p:cNvSpPr/>
          <p:nvPr/>
        </p:nvSpPr>
        <p:spPr>
          <a:xfrm>
            <a:off x="5456238" y="4068763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4" name="Vývojový diagram: spojnice 43"/>
          <p:cNvSpPr/>
          <p:nvPr/>
        </p:nvSpPr>
        <p:spPr>
          <a:xfrm>
            <a:off x="4999038" y="4041775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5" name="Vývojový diagram: spojnice 44"/>
          <p:cNvSpPr/>
          <p:nvPr/>
        </p:nvSpPr>
        <p:spPr>
          <a:xfrm>
            <a:off x="5945188" y="4068763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6" name="Vývojový diagram: spojnice 45"/>
          <p:cNvSpPr/>
          <p:nvPr/>
        </p:nvSpPr>
        <p:spPr>
          <a:xfrm>
            <a:off x="6643688" y="4068763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7" name="Vývojový diagram: spojnice 46"/>
          <p:cNvSpPr/>
          <p:nvPr/>
        </p:nvSpPr>
        <p:spPr>
          <a:xfrm>
            <a:off x="7138988" y="4068763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8" name="Vývojový diagram: spojnice 47"/>
          <p:cNvSpPr/>
          <p:nvPr/>
        </p:nvSpPr>
        <p:spPr>
          <a:xfrm>
            <a:off x="6429375" y="171450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9" name="Vývojový diagram: spojnice 48"/>
          <p:cNvSpPr/>
          <p:nvPr/>
        </p:nvSpPr>
        <p:spPr>
          <a:xfrm>
            <a:off x="6916738" y="1739900"/>
            <a:ext cx="457200" cy="45720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026" name="Picture 2" descr="C:\Users\Dana\AppData\Local\Microsoft\Windows\Temporary Internet Files\Content.IE5\GJ83RHXG\MM900282753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3250" y="34925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Dana\AppData\Local\Microsoft\Windows\Temporary Internet Files\Content.IE5\7IWYOE4D\MP900411667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4788" y="5059363"/>
            <a:ext cx="211772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Dana\AppData\Local\Microsoft\Windows\Temporary Internet Files\Content.IE5\S3B4RGPF\MC90033604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40550" y="400050"/>
            <a:ext cx="1957388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 descr="C:\Users\Dana\AppData\Local\Microsoft\Windows\Temporary Internet Files\Content.IE5\TSO70OV7\MP900403200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00713" y="5259388"/>
            <a:ext cx="1871662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 descr="C:\Users\Dana\AppData\Local\Microsoft\Windows\Temporary Internet Files\Content.IE5\7IWYOE4D\MP900442233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67588" y="2557463"/>
            <a:ext cx="1074737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 descr="C:\Users\Dana\AppData\Local\Microsoft\Windows\Temporary Internet Files\Content.IE5\TSO70OV7\MP900405034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4175" y="374650"/>
            <a:ext cx="1955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615363" cy="1143000"/>
          </a:xfrm>
          <a:solidFill>
            <a:srgbClr val="92D050"/>
          </a:solidFill>
        </p:spPr>
        <p:txBody>
          <a:bodyPr/>
          <a:lstStyle/>
          <a:p>
            <a:r>
              <a:rPr lang="cs-CZ" smtClean="0"/>
              <a:t>Netopýr-netopýří</a:t>
            </a:r>
            <a:r>
              <a:rPr lang="cs-CZ" sz="2700" smtClean="0"/>
              <a:t>……/doplň vhodný slovní druh /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Netopýr létá , ale není to ……….. 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Tělo je porostlé ………….. 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Rodí  živá …………,ta sají mateřské ……….. 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Netopýr patří do skupiny …………….. 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Doplň věty a urči slovní druhy.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Věty opiš do sešitu a podtrhni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barevně souvětí.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1557338"/>
            <a:ext cx="139858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 l="-44" r="44" b="16214"/>
          <a:stretch>
            <a:fillRect/>
          </a:stretch>
        </p:blipFill>
        <p:spPr bwMode="auto">
          <a:xfrm>
            <a:off x="4538663" y="3429000"/>
            <a:ext cx="3627437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r>
              <a:rPr lang="cs-CZ" smtClean="0"/>
              <a:t>Vlastní zdroj-foto /kaloň/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435</TotalTime>
  <Words>85</Words>
  <Application>Microsoft Office PowerPoint</Application>
  <PresentationFormat>On-screen Show (4:3)</PresentationFormat>
  <Paragraphs>29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Calibri</vt:lpstr>
      <vt:lpstr>Arial</vt:lpstr>
      <vt:lpstr>Motiv systému Office</vt:lpstr>
      <vt:lpstr>Snímek 1</vt:lpstr>
      <vt:lpstr>ANOTACE</vt:lpstr>
      <vt:lpstr>Snímek 3</vt:lpstr>
      <vt:lpstr>Netopýr-netopýří……/doplň vhodný slovní druh /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58</cp:revision>
  <dcterms:created xsi:type="dcterms:W3CDTF">2011-06-20T10:40:08Z</dcterms:created>
  <dcterms:modified xsi:type="dcterms:W3CDTF">2013-05-13T12:39:40Z</dcterms:modified>
</cp:coreProperties>
</file>