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1" r:id="rId4"/>
    <p:sldId id="258" r:id="rId5"/>
    <p:sldId id="260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6699"/>
    <a:srgbClr val="FFFF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C3B055-CB51-4DB0-819E-1354A2F7347E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84F9C4-571A-4D63-90E1-7F17839BB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326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 se objeví</a:t>
            </a:r>
            <a:r>
              <a:rPr lang="cs-CZ" baseline="0" dirty="0" smtClean="0"/>
              <a:t> vždy po kliknutí. Postupujte od prvního řádku zleva doprava.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84F9C4-571A-4D63-90E1-7F17839BB65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se objeví po kliknutí. Postupujte od prvního řádku zleva doprava.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84F9C4-571A-4D63-90E1-7F17839BB65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Nejprve odůvodněte</a:t>
            </a:r>
            <a:r>
              <a:rPr lang="cs-CZ" baseline="0" dirty="0" smtClean="0"/>
              <a:t> pravopis – kontrola po kliknutí. Nakonec se v druhé polovině obrázku objeví správné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84F9C4-571A-4D63-90E1-7F17839BB659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530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květen 2013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VY_32_INOVACE_17_Český jazyk 4. </a:t>
            </a:r>
            <a:r>
              <a:rPr lang="cs-CZ" sz="160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ročník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Jazyk a jazyková komunikace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Slovesný čas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74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Slovesný čas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8061" y="1428736"/>
            <a:ext cx="7707879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/>
              <a:t>Anotace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Žáci 4. ročníku hledají slovesa v čase budoucím, třídí slovesa podle časů,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přepisují věty do budoucího času. Rozeznávají neurčitek.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AppData\Local\Microsoft\Windows\Temporary Internet Files\Content.IE5\0EQDJCEY\MC9002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24200" y="4214818"/>
            <a:ext cx="2895600" cy="1696016"/>
          </a:xfrm>
          <a:prstGeom prst="rect">
            <a:avLst/>
          </a:prstGeom>
          <a:noFill/>
        </p:spPr>
      </p:pic>
      <p:grpSp>
        <p:nvGrpSpPr>
          <p:cNvPr id="16" name="Skupina 15"/>
          <p:cNvGrpSpPr/>
          <p:nvPr/>
        </p:nvGrpSpPr>
        <p:grpSpPr>
          <a:xfrm>
            <a:off x="1643042" y="500042"/>
            <a:ext cx="5786478" cy="1000132"/>
            <a:chOff x="1643042" y="1071546"/>
            <a:chExt cx="5786478" cy="1000132"/>
          </a:xfrm>
        </p:grpSpPr>
        <p:sp>
          <p:nvSpPr>
            <p:cNvPr id="15" name="Vodorovný svitek 14"/>
            <p:cNvSpPr/>
            <p:nvPr/>
          </p:nvSpPr>
          <p:spPr>
            <a:xfrm>
              <a:off x="1643042" y="1071546"/>
              <a:ext cx="5786478" cy="1000132"/>
            </a:xfrm>
            <a:prstGeom prst="horizontalScroll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1883411" y="1357298"/>
              <a:ext cx="537717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Vyberte slovní spojení se slovesy v čase budoucím</a:t>
              </a:r>
              <a:endParaRPr lang="cs-CZ" sz="2000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928662" y="2000240"/>
            <a:ext cx="13306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byla veselá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43174" y="2000240"/>
            <a:ext cx="1304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přijde zítra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2000240"/>
            <a:ext cx="13408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ztratit klíče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00826" y="2000240"/>
            <a:ext cx="13028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zařizuji byt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0166" y="2714620"/>
            <a:ext cx="1418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napíši dopis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00430" y="2714620"/>
            <a:ext cx="13840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být nejlepší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43570" y="2714620"/>
            <a:ext cx="15860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budu nejlepší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00100" y="3429000"/>
            <a:ext cx="13356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jsem doma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429000"/>
            <a:ext cx="1258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přišel včas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9124" y="3429000"/>
            <a:ext cx="18371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zalévám květiny</a:t>
            </a:r>
            <a:endParaRPr lang="cs-CZ" sz="20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1714480" y="4714884"/>
            <a:ext cx="5786478" cy="1000132"/>
            <a:chOff x="1678761" y="5286388"/>
            <a:chExt cx="5786478" cy="1000132"/>
          </a:xfrm>
        </p:grpSpPr>
        <p:sp>
          <p:nvSpPr>
            <p:cNvPr id="19" name="Vodorovný svitek 18"/>
            <p:cNvSpPr/>
            <p:nvPr/>
          </p:nvSpPr>
          <p:spPr>
            <a:xfrm>
              <a:off x="1678761" y="5286388"/>
              <a:ext cx="5786478" cy="1000132"/>
            </a:xfrm>
            <a:prstGeom prst="horizontalScroll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002258" y="5500702"/>
              <a:ext cx="513948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Najděte tvary slovesa být a přepište je do sešitu</a:t>
              </a:r>
              <a:endParaRPr lang="cs-CZ" sz="2000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6715140" y="3429000"/>
            <a:ext cx="10856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zahraji si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to="1.5" calcmode="lin" valueType="num">
                                      <p:cBhvr override="childStyle"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  <p:bldP spid="7" grpId="0"/>
      <p:bldP spid="9" grpId="0"/>
      <p:bldP spid="10" grpId="0"/>
      <p:bldP spid="10" grpId="1"/>
      <p:bldP spid="11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785926"/>
          <a:ext cx="609600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minulý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přítomný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budoucí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neurčitek</a:t>
                      </a:r>
                      <a:endParaRPr lang="cs-CZ" b="1" dirty="0"/>
                    </a:p>
                  </a:txBody>
                  <a:tcPr>
                    <a:solidFill>
                      <a:srgbClr val="FF00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00100" y="4429132"/>
            <a:ext cx="6161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byla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28794" y="4429132"/>
            <a:ext cx="792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přijde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3240" y="4429132"/>
            <a:ext cx="908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zařizuji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4429132"/>
            <a:ext cx="797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napíši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22" y="4429132"/>
            <a:ext cx="8102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ztratit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86644" y="4429132"/>
            <a:ext cx="5212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být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00298" y="5143512"/>
            <a:ext cx="7232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budu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96" y="5143512"/>
            <a:ext cx="679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jsem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5143512"/>
            <a:ext cx="7569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přišel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57818" y="5143512"/>
            <a:ext cx="10313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zalévám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86578" y="5143512"/>
            <a:ext cx="10856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zahraji si</a:t>
            </a:r>
          </a:p>
          <a:p>
            <a:endParaRPr lang="cs-CZ" sz="20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2643174" y="571480"/>
            <a:ext cx="3929090" cy="1033272"/>
            <a:chOff x="2643174" y="714356"/>
            <a:chExt cx="3929090" cy="1033272"/>
          </a:xfrm>
        </p:grpSpPr>
        <p:sp>
          <p:nvSpPr>
            <p:cNvPr id="15" name="Vodorovný svitek 14"/>
            <p:cNvSpPr/>
            <p:nvPr/>
          </p:nvSpPr>
          <p:spPr>
            <a:xfrm>
              <a:off x="2643174" y="714356"/>
              <a:ext cx="3929090" cy="1033272"/>
            </a:xfrm>
            <a:prstGeom prst="horizontalScroll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972620" y="1071546"/>
              <a:ext cx="31987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Roztřiďte slovesa podle časů.</a:t>
              </a:r>
              <a:endParaRPr lang="cs-CZ" sz="2000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714480" y="4357694"/>
            <a:ext cx="5786478" cy="1143008"/>
            <a:chOff x="1714480" y="5429264"/>
            <a:chExt cx="5786478" cy="1143008"/>
          </a:xfrm>
        </p:grpSpPr>
        <p:sp>
          <p:nvSpPr>
            <p:cNvPr id="18" name="Vodorovný svitek 17"/>
            <p:cNvSpPr/>
            <p:nvPr/>
          </p:nvSpPr>
          <p:spPr>
            <a:xfrm>
              <a:off x="1714480" y="5429264"/>
              <a:ext cx="5786478" cy="1143008"/>
            </a:xfrm>
            <a:prstGeom prst="horizontalScroll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143108" y="5786454"/>
              <a:ext cx="485216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Najdi tvary slovesa být v jednotlivých časech.</a:t>
              </a:r>
              <a:endParaRPr lang="cs-CZ" sz="2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05556E-6 -7.40741E-7 L 0.11041 -0.33588 " pathEditMode="relative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7.40741E-7 L 0.32291 -0.32546 " pathEditMode="relative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0.0158 -0.33588 " pathEditMode="relative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7.40741E-7 L 0.03159 -0.27292 " pathEditMode="relative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40741E-7 L 0.05504 -0.33588 " pathEditMode="relative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94444E-6 -7.40741E-7 L -0.08663 -0.27292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6.66667E-6 L 0.13403 -0.38866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33333E-6 -6.66667E-6 L 0.26788 -0.3257 " pathEditMode="relative" ptsTypes="A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88889E-6 -6.66667E-6 L -0.06302 -0.37802 " pathEditMode="relative" ptsTypes="AA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6.66667E-6 L -0.2283 -0.3257 " pathEditMode="relative" ptsTypes="A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2.96296E-6 L -0.22847 -0.27314 " pathEditMode="relative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  <p:bldP spid="6" grpId="0"/>
      <p:bldP spid="7" grpId="0"/>
      <p:bldP spid="8" grpId="0"/>
      <p:bldP spid="8" grpId="1"/>
      <p:bldP spid="9" grpId="0"/>
      <p:bldP spid="9" grpId="1"/>
      <p:bldP spid="10" grpId="0"/>
      <p:bldP spid="10" grpId="1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Vodorovný svitek 15"/>
          <p:cNvSpPr/>
          <p:nvPr/>
        </p:nvSpPr>
        <p:spPr>
          <a:xfrm>
            <a:off x="2500298" y="357166"/>
            <a:ext cx="4286280" cy="107157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Přepište věty do budoucího času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2000" dirty="0" smtClean="0"/>
              <a:t>Petra </a:t>
            </a:r>
            <a:r>
              <a:rPr lang="cs-CZ" sz="2000" u="sng" dirty="0" smtClean="0"/>
              <a:t>nos_</a:t>
            </a:r>
            <a:r>
              <a:rPr lang="cs-CZ" sz="2000" dirty="0" smtClean="0"/>
              <a:t> brýle.</a:t>
            </a:r>
          </a:p>
          <a:p>
            <a:pPr>
              <a:lnSpc>
                <a:spcPct val="200000"/>
              </a:lnSpc>
              <a:buNone/>
            </a:pPr>
            <a:r>
              <a:rPr lang="cs-CZ" sz="2000" dirty="0" smtClean="0"/>
              <a:t>V ZOO </a:t>
            </a:r>
            <a:r>
              <a:rPr lang="cs-CZ" sz="2000" u="sng" dirty="0" smtClean="0"/>
              <a:t>se narodilo </a:t>
            </a:r>
            <a:r>
              <a:rPr lang="cs-CZ" sz="2000" dirty="0" smtClean="0"/>
              <a:t>mládě žiraf_.</a:t>
            </a:r>
          </a:p>
          <a:p>
            <a:pPr>
              <a:lnSpc>
                <a:spcPct val="200000"/>
              </a:lnSpc>
              <a:buNone/>
            </a:pPr>
            <a:r>
              <a:rPr lang="cs-CZ" sz="2000" dirty="0" smtClean="0"/>
              <a:t>Maminka </a:t>
            </a:r>
            <a:r>
              <a:rPr lang="cs-CZ" sz="2000" u="sng" dirty="0" smtClean="0"/>
              <a:t>um_</a:t>
            </a:r>
            <a:r>
              <a:rPr lang="cs-CZ" sz="2000" u="sng" dirty="0" err="1" smtClean="0"/>
              <a:t>vá</a:t>
            </a:r>
            <a:r>
              <a:rPr lang="cs-CZ" sz="2000" dirty="0" smtClean="0"/>
              <a:t> okna.</a:t>
            </a:r>
          </a:p>
          <a:p>
            <a:pPr>
              <a:lnSpc>
                <a:spcPct val="200000"/>
              </a:lnSpc>
              <a:buNone/>
            </a:pPr>
            <a:r>
              <a:rPr lang="cs-CZ" sz="2000" u="sng" dirty="0" err="1" smtClean="0"/>
              <a:t>Hl</a:t>
            </a:r>
            <a:r>
              <a:rPr lang="cs-CZ" sz="2000" u="sng" dirty="0" smtClean="0"/>
              <a:t>_dám</a:t>
            </a:r>
            <a:r>
              <a:rPr lang="cs-CZ" sz="2000" dirty="0" smtClean="0"/>
              <a:t> svoji mladší sestru.</a:t>
            </a:r>
          </a:p>
          <a:p>
            <a:pPr>
              <a:lnSpc>
                <a:spcPct val="200000"/>
              </a:lnSpc>
              <a:buNone/>
            </a:pPr>
            <a:r>
              <a:rPr lang="cs-CZ" sz="2000" dirty="0" smtClean="0"/>
              <a:t>V sobotu </a:t>
            </a:r>
            <a:r>
              <a:rPr lang="cs-CZ" sz="2000" u="sng" dirty="0" smtClean="0"/>
              <a:t>je</a:t>
            </a:r>
            <a:r>
              <a:rPr lang="cs-CZ" sz="2000" dirty="0" smtClean="0"/>
              <a:t> na dálnici </a:t>
            </a:r>
            <a:r>
              <a:rPr lang="cs-CZ" sz="2000" dirty="0" err="1" smtClean="0"/>
              <a:t>hust</a:t>
            </a:r>
            <a:r>
              <a:rPr lang="cs-CZ" sz="2000" dirty="0" smtClean="0"/>
              <a:t>_ </a:t>
            </a:r>
            <a:r>
              <a:rPr lang="cs-CZ" sz="2000" dirty="0" err="1" smtClean="0"/>
              <a:t>provo</a:t>
            </a:r>
            <a:r>
              <a:rPr lang="cs-CZ" sz="2000" dirty="0" smtClean="0"/>
              <a:t>_.</a:t>
            </a:r>
          </a:p>
          <a:p>
            <a:pPr>
              <a:lnSpc>
                <a:spcPct val="200000"/>
              </a:lnSpc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Petra </a:t>
            </a:r>
            <a:r>
              <a:rPr lang="cs-CZ" sz="2000" u="sng" dirty="0" smtClean="0">
                <a:solidFill>
                  <a:srgbClr val="FF0000"/>
                </a:solidFill>
              </a:rPr>
              <a:t>bude nosit </a:t>
            </a:r>
            <a:r>
              <a:rPr lang="cs-CZ" sz="2000" dirty="0" smtClean="0">
                <a:solidFill>
                  <a:srgbClr val="FF0000"/>
                </a:solidFill>
              </a:rPr>
              <a:t>brýle.</a:t>
            </a:r>
          </a:p>
          <a:p>
            <a:pPr>
              <a:lnSpc>
                <a:spcPct val="200000"/>
              </a:lnSpc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V ZOO </a:t>
            </a:r>
            <a:r>
              <a:rPr lang="cs-CZ" sz="2000" u="sng" dirty="0" smtClean="0">
                <a:solidFill>
                  <a:srgbClr val="FF0000"/>
                </a:solidFill>
              </a:rPr>
              <a:t>se narodí </a:t>
            </a:r>
            <a:r>
              <a:rPr lang="cs-CZ" sz="2000" dirty="0" smtClean="0">
                <a:solidFill>
                  <a:srgbClr val="FF0000"/>
                </a:solidFill>
              </a:rPr>
              <a:t>mládě žirafy.</a:t>
            </a:r>
          </a:p>
          <a:p>
            <a:pPr>
              <a:lnSpc>
                <a:spcPct val="200000"/>
              </a:lnSpc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Maminka </a:t>
            </a:r>
            <a:r>
              <a:rPr lang="cs-CZ" sz="2000" u="sng" dirty="0" smtClean="0">
                <a:solidFill>
                  <a:srgbClr val="FF0000"/>
                </a:solidFill>
              </a:rPr>
              <a:t>umyje</a:t>
            </a:r>
            <a:r>
              <a:rPr lang="cs-CZ" sz="2000" dirty="0" smtClean="0">
                <a:solidFill>
                  <a:srgbClr val="FF0000"/>
                </a:solidFill>
              </a:rPr>
              <a:t> okna.</a:t>
            </a:r>
          </a:p>
          <a:p>
            <a:pPr>
              <a:lnSpc>
                <a:spcPct val="200000"/>
              </a:lnSpc>
              <a:buNone/>
            </a:pPr>
            <a:r>
              <a:rPr lang="cs-CZ" sz="2000" u="sng" dirty="0" smtClean="0">
                <a:solidFill>
                  <a:srgbClr val="FF0000"/>
                </a:solidFill>
              </a:rPr>
              <a:t>Budu hlídat </a:t>
            </a:r>
            <a:r>
              <a:rPr lang="cs-CZ" sz="2000" dirty="0" smtClean="0">
                <a:solidFill>
                  <a:srgbClr val="FF0000"/>
                </a:solidFill>
              </a:rPr>
              <a:t>svoji mladší sestru.</a:t>
            </a:r>
          </a:p>
          <a:p>
            <a:pPr>
              <a:lnSpc>
                <a:spcPct val="200000"/>
              </a:lnSpc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V sobotu </a:t>
            </a:r>
            <a:r>
              <a:rPr lang="cs-CZ" sz="2000" u="sng" dirty="0" smtClean="0">
                <a:solidFill>
                  <a:srgbClr val="FF0000"/>
                </a:solidFill>
              </a:rPr>
              <a:t>bude</a:t>
            </a:r>
            <a:r>
              <a:rPr lang="cs-CZ" sz="2000" dirty="0" smtClean="0">
                <a:solidFill>
                  <a:srgbClr val="FF0000"/>
                </a:solidFill>
              </a:rPr>
              <a:t> na dálnici hustý provoz.</a:t>
            </a:r>
          </a:p>
          <a:p>
            <a:pPr>
              <a:lnSpc>
                <a:spcPct val="200000"/>
              </a:lnSpc>
              <a:buNone/>
            </a:pP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728" y="1785926"/>
            <a:ext cx="243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2500306"/>
            <a:ext cx="300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3240" y="4500570"/>
            <a:ext cx="300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ý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4348" y="3786190"/>
            <a:ext cx="243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85918" y="3143248"/>
            <a:ext cx="300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ý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9058" y="4500570"/>
            <a:ext cx="2856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z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  <p:bldP spid="7" grpId="0"/>
      <p:bldP spid="9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8712" y="1643050"/>
            <a:ext cx="391055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/>
              <a:t>Zdroje</a:t>
            </a:r>
          </a:p>
          <a:p>
            <a:pPr algn="ctr">
              <a:lnSpc>
                <a:spcPct val="150000"/>
              </a:lnSpc>
            </a:pPr>
            <a:endParaRPr lang="cs-CZ" sz="2000" dirty="0" smtClean="0"/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Text: vlastní text autora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Obrázky: www.</a:t>
            </a:r>
            <a:r>
              <a:rPr lang="cs-CZ" sz="2000" dirty="0" err="1" smtClean="0"/>
              <a:t>microsoft.office.com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269</Words>
  <Application>Microsoft Office PowerPoint</Application>
  <PresentationFormat>Předvádění na obrazovce (4:3)</PresentationFormat>
  <Paragraphs>78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Slovesný čas</vt:lpstr>
      <vt:lpstr>Prezentace aplikace PowerPoint</vt:lpstr>
      <vt:lpstr>Prezentace aplikace PowerPoint</vt:lpstr>
      <vt:lpstr>Prezentace aplikace PowerPoint</vt:lpstr>
      <vt:lpstr>Přepište věty do budoucího času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11</cp:revision>
  <dcterms:created xsi:type="dcterms:W3CDTF">2013-05-01T15:20:49Z</dcterms:created>
  <dcterms:modified xsi:type="dcterms:W3CDTF">2013-05-13T11:44:10Z</dcterms:modified>
</cp:coreProperties>
</file>