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7" r:id="rId2"/>
    <p:sldId id="261" r:id="rId3"/>
    <p:sldId id="262" r:id="rId4"/>
    <p:sldId id="258" r:id="rId5"/>
    <p:sldId id="259" r:id="rId6"/>
    <p:sldId id="256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36E91-148F-4D8F-AB2D-3FF3F0C3094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17CFAE-D709-48EC-AC3A-6120C55B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615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určí</a:t>
            </a:r>
            <a:r>
              <a:rPr lang="cs-CZ" baseline="0" dirty="0" smtClean="0"/>
              <a:t> čas sloves v prvním sloupci. Cvičení provedou ústně, pro kontrolu kliknou.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17CFAE-D709-48EC-AC3A-6120C55B2C2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určí</a:t>
            </a:r>
            <a:r>
              <a:rPr lang="cs-CZ" baseline="0" dirty="0" smtClean="0"/>
              <a:t> čas sloves v prvním sloupci. Cvičení provedou písemně do sešitu, pro kontrolu kliknou.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17CFAE-D709-48EC-AC3A-6120C55B2C2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kliknutí se objeví slovní druh.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17CFAE-D709-48EC-AC3A-6120C55B2C20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Naučí se časovat sloveso být.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17CFAE-D709-48EC-AC3A-6120C55B2C20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530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květen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VY_32_INOVACE_19_Český jazyk 4.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ročník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Jazyk a jazyková komunikace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Časování sloves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Časování sloves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2882" y="1857364"/>
            <a:ext cx="713823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Anotace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Žáci 4. ročníku převádějí věty z času přítomného do času minulého,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 času minulého do času budoucího.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Podtrhávají ve větách slovesa.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Určují ostatní slovní druhy.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Seznamují se s časováním slovesa </a:t>
            </a:r>
            <a:r>
              <a:rPr lang="cs-CZ" sz="2000" i="1" dirty="0" smtClean="0"/>
              <a:t>být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Převeďte věty do času minulého.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Čas přítomný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Petr </a:t>
            </a:r>
            <a:r>
              <a:rPr lang="cs-CZ" u="sng" dirty="0" smtClean="0"/>
              <a:t>je</a:t>
            </a:r>
            <a:r>
              <a:rPr lang="cs-CZ" dirty="0" smtClean="0"/>
              <a:t> žákem čtvrtého ročníku.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Navštěvuje</a:t>
            </a:r>
            <a:r>
              <a:rPr lang="cs-CZ" dirty="0" smtClean="0"/>
              <a:t> naši školu.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Učí se </a:t>
            </a:r>
            <a:r>
              <a:rPr lang="cs-CZ" dirty="0" smtClean="0"/>
              <a:t>dobře.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Hraje</a:t>
            </a:r>
            <a:r>
              <a:rPr lang="cs-CZ" dirty="0" smtClean="0"/>
              <a:t> fotbal a </a:t>
            </a:r>
            <a:r>
              <a:rPr lang="cs-CZ" u="sng" dirty="0" smtClean="0"/>
              <a:t>poslouchá </a:t>
            </a:r>
            <a:r>
              <a:rPr lang="cs-CZ" dirty="0" smtClean="0"/>
              <a:t>moderní hudbu.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Čas minulý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Petr </a:t>
            </a:r>
            <a:r>
              <a:rPr lang="cs-CZ" u="sng" dirty="0" smtClean="0"/>
              <a:t>byl</a:t>
            </a:r>
            <a:r>
              <a:rPr lang="cs-CZ" dirty="0" smtClean="0"/>
              <a:t> žákem čtvrtého ročníku.</a:t>
            </a:r>
          </a:p>
          <a:p>
            <a:pPr>
              <a:buNone/>
            </a:pPr>
            <a:r>
              <a:rPr lang="cs-CZ" u="sng" dirty="0" smtClean="0"/>
              <a:t>Navštěvoval</a:t>
            </a:r>
            <a:r>
              <a:rPr lang="cs-CZ" dirty="0" smtClean="0"/>
              <a:t> naši školu.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Učil se </a:t>
            </a:r>
            <a:r>
              <a:rPr lang="cs-CZ" dirty="0" smtClean="0"/>
              <a:t>dobře.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Hrál</a:t>
            </a:r>
            <a:r>
              <a:rPr lang="cs-CZ" dirty="0" smtClean="0"/>
              <a:t> fotbal a </a:t>
            </a:r>
            <a:r>
              <a:rPr lang="cs-CZ" u="sng" dirty="0" smtClean="0"/>
              <a:t>poslouchal</a:t>
            </a:r>
            <a:r>
              <a:rPr lang="cs-CZ" dirty="0" smtClean="0"/>
              <a:t> moderní hudbu.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Převeďte věty do času budoucího.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Čas minulý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Lenka šla včera do kina.</a:t>
            </a:r>
          </a:p>
          <a:p>
            <a:pPr>
              <a:buNone/>
            </a:pPr>
            <a:r>
              <a:rPr lang="cs-CZ" dirty="0" smtClean="0"/>
              <a:t>Dávali nový kreslený film.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Cestou z kina šla na zmrzlinu.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Domů přišla pozdě a maminka se na ni zlobila.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Čas budoucí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Lenka půjde zítra do kina.</a:t>
            </a:r>
          </a:p>
          <a:p>
            <a:pPr>
              <a:buNone/>
            </a:pPr>
            <a:r>
              <a:rPr lang="cs-CZ" dirty="0" smtClean="0"/>
              <a:t>Budou dávat nový kreslený film.</a:t>
            </a:r>
          </a:p>
          <a:p>
            <a:pPr>
              <a:buNone/>
            </a:pPr>
            <a:r>
              <a:rPr lang="cs-CZ" dirty="0" smtClean="0"/>
              <a:t>Cestou z kina půjde na zmrzlinu.</a:t>
            </a:r>
          </a:p>
          <a:p>
            <a:pPr>
              <a:buNone/>
            </a:pPr>
            <a:r>
              <a:rPr lang="cs-CZ" dirty="0" smtClean="0"/>
              <a:t>Domů přijde pozdě a maminka se na ni bude zlobit.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5786454"/>
            <a:ext cx="2724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B050"/>
                </a:solidFill>
              </a:rPr>
              <a:t> Podtrhněte slovesa.</a:t>
            </a:r>
            <a:endParaRPr lang="cs-CZ" sz="2400" i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43372" y="5786454"/>
            <a:ext cx="4341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B050"/>
                </a:solidFill>
              </a:rPr>
              <a:t>Určete ostatní slovní druhy číslicí.</a:t>
            </a:r>
            <a:endParaRPr lang="cs-CZ" sz="2400" i="1" dirty="0">
              <a:solidFill>
                <a:srgbClr val="00B050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572132" y="2571744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86314" y="3000372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500826" y="3786190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72132" y="4643446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072066" y="4929198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072198" y="5000636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89787" y="1643050"/>
            <a:ext cx="65644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400" dirty="0" smtClean="0"/>
              <a:t>Lenka </a:t>
            </a:r>
            <a:r>
              <a:rPr lang="cs-CZ" sz="2400" u="sng" dirty="0" smtClean="0"/>
              <a:t>půjde</a:t>
            </a:r>
            <a:r>
              <a:rPr lang="cs-CZ" sz="2400" dirty="0" smtClean="0"/>
              <a:t> zítra do kina.</a:t>
            </a:r>
          </a:p>
          <a:p>
            <a:pPr>
              <a:lnSpc>
                <a:spcPct val="200000"/>
              </a:lnSpc>
              <a:buNone/>
            </a:pPr>
            <a:r>
              <a:rPr lang="cs-CZ" sz="2400" u="sng" dirty="0" smtClean="0"/>
              <a:t>Budou dávat </a:t>
            </a:r>
            <a:r>
              <a:rPr lang="cs-CZ" sz="2400" dirty="0" smtClean="0"/>
              <a:t>nový kreslený film.</a:t>
            </a:r>
          </a:p>
          <a:p>
            <a:pPr>
              <a:lnSpc>
                <a:spcPct val="200000"/>
              </a:lnSpc>
              <a:buNone/>
            </a:pPr>
            <a:r>
              <a:rPr lang="cs-CZ" sz="2400" dirty="0" smtClean="0"/>
              <a:t>Cestou z kina </a:t>
            </a:r>
            <a:r>
              <a:rPr lang="cs-CZ" sz="2400" u="sng" dirty="0" smtClean="0"/>
              <a:t>půjde</a:t>
            </a:r>
            <a:r>
              <a:rPr lang="cs-CZ" sz="2400" dirty="0" smtClean="0"/>
              <a:t> na zmrzlinu.</a:t>
            </a:r>
          </a:p>
          <a:p>
            <a:pPr>
              <a:lnSpc>
                <a:spcPct val="200000"/>
              </a:lnSpc>
              <a:buNone/>
            </a:pPr>
            <a:r>
              <a:rPr lang="cs-CZ" sz="2400" dirty="0" smtClean="0"/>
              <a:t>Domů </a:t>
            </a:r>
            <a:r>
              <a:rPr lang="cs-CZ" sz="2400" u="sng" dirty="0" smtClean="0"/>
              <a:t>přijde</a:t>
            </a:r>
            <a:r>
              <a:rPr lang="cs-CZ" sz="2400" dirty="0" smtClean="0"/>
              <a:t> pozdě a maminka </a:t>
            </a:r>
            <a:r>
              <a:rPr lang="cs-CZ" sz="2400" u="sng" dirty="0" smtClean="0"/>
              <a:t>se</a:t>
            </a:r>
            <a:r>
              <a:rPr lang="cs-CZ" sz="2400" dirty="0" smtClean="0"/>
              <a:t> na ni </a:t>
            </a:r>
            <a:r>
              <a:rPr lang="cs-CZ" sz="2400" u="sng" dirty="0" smtClean="0"/>
              <a:t>bude zlobit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3042" y="1571612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7422" y="1571612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71802" y="1571612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43306" y="1571612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43372" y="1571612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71736" y="307181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14480" y="307181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23574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07181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57686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14480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4678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307181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7620" y="307181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0694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71670" y="23574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57422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15140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86116" y="307181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86116" y="23574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00496" y="23574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86182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57884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43504" y="385762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9" name="Vodorovný svitek 28"/>
          <p:cNvSpPr/>
          <p:nvPr/>
        </p:nvSpPr>
        <p:spPr>
          <a:xfrm>
            <a:off x="2857488" y="428604"/>
            <a:ext cx="3429024" cy="100013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995447" y="642918"/>
            <a:ext cx="3153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Kontrola slovních druhů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Časování slovesa </a:t>
            </a:r>
            <a:r>
              <a:rPr lang="cs-CZ" sz="2400" dirty="0" smtClean="0">
                <a:solidFill>
                  <a:srgbClr val="FF0000"/>
                </a:solidFill>
              </a:rPr>
              <a:t>BÝT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000" dirty="0" smtClean="0"/>
              <a:t>os.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byl </a:t>
            </a:r>
            <a:r>
              <a:rPr lang="cs-CZ" smtClean="0">
                <a:solidFill>
                  <a:srgbClr val="00B050"/>
                </a:solidFill>
              </a:rPr>
              <a:t>jsem</a:t>
            </a:r>
            <a:r>
              <a:rPr lang="cs-CZ" smtClean="0"/>
              <a:t>,</a:t>
            </a:r>
            <a:r>
              <a:rPr lang="cs-CZ" noProof="1" smtClean="0"/>
              <a:t> </a:t>
            </a:r>
            <a:r>
              <a:rPr lang="cs-CZ" noProof="1" smtClean="0">
                <a:solidFill>
                  <a:srgbClr val="FF0000"/>
                </a:solidFill>
              </a:rPr>
              <a:t>jsem</a:t>
            </a:r>
            <a:r>
              <a:rPr lang="cs-CZ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budu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000" dirty="0" smtClean="0"/>
              <a:t>os.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byl </a:t>
            </a:r>
            <a:r>
              <a:rPr lang="cs-CZ" smtClean="0">
                <a:solidFill>
                  <a:srgbClr val="00B050"/>
                </a:solidFill>
              </a:rPr>
              <a:t>jsi</a:t>
            </a:r>
            <a:r>
              <a:rPr lang="cs-CZ" smtClean="0"/>
              <a:t>,</a:t>
            </a:r>
            <a:r>
              <a:rPr lang="cs-CZ" noProof="1" smtClean="0"/>
              <a:t> </a:t>
            </a:r>
            <a:r>
              <a:rPr lang="cs-CZ" noProof="1" smtClean="0">
                <a:solidFill>
                  <a:srgbClr val="FF0000"/>
                </a:solidFill>
              </a:rPr>
              <a:t>jsi</a:t>
            </a:r>
            <a:r>
              <a:rPr lang="cs-CZ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budeš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000" dirty="0" smtClean="0"/>
              <a:t>os.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byl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bude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Číslo množné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29125" y="2214553"/>
            <a:ext cx="4257676" cy="3911609"/>
          </a:xfrm>
        </p:spPr>
        <p:txBody>
          <a:bodyPr/>
          <a:lstStyle/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000" dirty="0" smtClean="0"/>
              <a:t>os.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byli jsme</a:t>
            </a:r>
            <a:r>
              <a:rPr lang="cs-CZ" dirty="0" smtClean="0"/>
              <a:t>, </a:t>
            </a:r>
            <a:r>
              <a:rPr lang="cs-CZ" noProof="1" smtClean="0">
                <a:solidFill>
                  <a:srgbClr val="FF0000"/>
                </a:solidFill>
              </a:rPr>
              <a:t>jsme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budeme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000" dirty="0" smtClean="0"/>
              <a:t>os.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byli jste</a:t>
            </a:r>
            <a:r>
              <a:rPr lang="cs-CZ" dirty="0" smtClean="0"/>
              <a:t>,</a:t>
            </a:r>
            <a:r>
              <a:rPr lang="cs-CZ" noProof="1" smtClean="0"/>
              <a:t> </a:t>
            </a:r>
            <a:r>
              <a:rPr lang="cs-CZ" noProof="1" smtClean="0">
                <a:solidFill>
                  <a:srgbClr val="FF0000"/>
                </a:solidFill>
              </a:rPr>
              <a:t>jste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budete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000" dirty="0" smtClean="0"/>
              <a:t>os.	</a:t>
            </a:r>
            <a:r>
              <a:rPr lang="cs-CZ" dirty="0" smtClean="0">
                <a:solidFill>
                  <a:srgbClr val="00B050"/>
                </a:solidFill>
              </a:rPr>
              <a:t>byli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jsou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budou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2571" y="1643050"/>
            <a:ext cx="2618858" cy="9679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Zdroje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Text: vlastní text autora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341</Words>
  <Application>Microsoft Office PowerPoint</Application>
  <PresentationFormat>Předvádění na obrazovce (4:3)</PresentationFormat>
  <Paragraphs>103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Časování sloves</vt:lpstr>
      <vt:lpstr>Prezentace aplikace PowerPoint</vt:lpstr>
      <vt:lpstr>Převeďte věty do času minulého.</vt:lpstr>
      <vt:lpstr>Převeďte věty do času budoucího.</vt:lpstr>
      <vt:lpstr>Prezentace aplikace PowerPoint</vt:lpstr>
      <vt:lpstr>Časování slovesa BÝT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8</cp:revision>
  <dcterms:created xsi:type="dcterms:W3CDTF">2013-05-07T18:44:03Z</dcterms:created>
  <dcterms:modified xsi:type="dcterms:W3CDTF">2013-05-13T11:47:17Z</dcterms:modified>
</cp:coreProperties>
</file>