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3" r:id="rId4"/>
    <p:sldId id="265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95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VY_32_INOVACE_01_TÉMA:Pýr,pýřit </a:t>
          </a:r>
          <a:r>
            <a:rPr lang="cs-CZ" sz="2000" baseline="0" dirty="0" err="1" smtClean="0"/>
            <a:t>se,čepýřit</a:t>
          </a:r>
          <a:r>
            <a:rPr lang="cs-CZ" sz="2000" baseline="0" dirty="0" smtClean="0"/>
            <a:t> se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VY_32_INOVACE_01_TÉMA:Pýr,pýřit </a:t>
          </a:r>
          <a:r>
            <a:rPr lang="cs-CZ" sz="2000" kern="1200" baseline="0" dirty="0" err="1" smtClean="0"/>
            <a:t>se,čepýřit</a:t>
          </a:r>
          <a:r>
            <a:rPr lang="cs-CZ" sz="2000" kern="1200" baseline="0" dirty="0" smtClean="0"/>
            <a:t> se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9/Elytrigia_repens_-_K&#246;hler&#8211;s_Medizinal-Pflanzen-203.jpg/258px-Elytrigia_repens_-_K&#246;hler&#8211;s_Medizinal-P" TargetMode="External"/><Relationship Id="rId2" Type="http://schemas.openxmlformats.org/officeDocument/2006/relationships/hyperlink" Target="http://upload.wikimedia.org/wikipedia/commons/thumb/c/cf/Wollgras_Eriophorum_vaginatum.jpg/258px-Wollgras_Eriophorum_vaginat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5/5e/Anguidae.jpg/258px-Anguid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134736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použitelný na interaktivní tabuli</a:t>
            </a:r>
          </a:p>
          <a:p>
            <a:pPr marL="0" indent="0">
              <a:buNone/>
            </a:pPr>
            <a:r>
              <a:rPr lang="cs-CZ" dirty="0" smtClean="0"/>
              <a:t>Pro žáky 3.ročníku ZŠ</a:t>
            </a:r>
          </a:p>
          <a:p>
            <a:pPr marL="0" indent="0">
              <a:buNone/>
            </a:pPr>
            <a:r>
              <a:rPr lang="cs-CZ" dirty="0" smtClean="0"/>
              <a:t>Český </a:t>
            </a:r>
            <a:r>
              <a:rPr lang="cs-CZ" dirty="0" smtClean="0"/>
              <a:t>jazyk - vyjmenovaná </a:t>
            </a:r>
            <a:r>
              <a:rPr lang="cs-CZ" dirty="0" smtClean="0"/>
              <a:t>slova po – p</a:t>
            </a:r>
          </a:p>
          <a:p>
            <a:pPr marL="0" indent="0">
              <a:buNone/>
            </a:pPr>
            <a:r>
              <a:rPr lang="cs-CZ" dirty="0" smtClean="0"/>
              <a:t>Pýr</a:t>
            </a:r>
            <a:r>
              <a:rPr lang="cs-CZ" dirty="0" smtClean="0"/>
              <a:t>, pýřit </a:t>
            </a:r>
            <a:r>
              <a:rPr lang="cs-CZ" dirty="0" smtClean="0"/>
              <a:t>se</a:t>
            </a:r>
            <a:r>
              <a:rPr lang="cs-CZ" dirty="0" smtClean="0"/>
              <a:t>, čepýřit </a:t>
            </a:r>
            <a:r>
              <a:rPr lang="cs-CZ" dirty="0" smtClean="0"/>
              <a:t>se</a:t>
            </a:r>
          </a:p>
          <a:p>
            <a:pPr marL="0" indent="0">
              <a:buNone/>
            </a:pPr>
            <a:r>
              <a:rPr lang="cs-CZ" dirty="0" smtClean="0"/>
              <a:t>Žáci doplňují slova příbuzná</a:t>
            </a:r>
            <a:r>
              <a:rPr lang="cs-CZ" dirty="0" smtClean="0"/>
              <a:t>, mohou </a:t>
            </a:r>
            <a:r>
              <a:rPr lang="cs-CZ" dirty="0" smtClean="0"/>
              <a:t>použít přehled slov příbuzných/učebnici/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812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107605" y="1916832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51623" y="1909534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78398" y="191683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35598" y="191683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77403" y="270892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54488" y="270892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308498" y="270891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60356" y="2708912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3865" y="2708912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194283" y="384847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94283" y="429200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94283" y="476839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64198" y="4298996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258359" y="43111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26700" y="43270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737083" y="43111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783900" y="43111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669719" y="38539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26919" y="38539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576806" y="386453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34006" y="38698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724528" y="476839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79883" y="4784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801159" y="4784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6700" y="4784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869500" y="4784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423023" y="4784297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Dana\AppData\Local\Microsoft\Windows\Temporary Internet Files\Content.IE5\S3B4RGPF\MC900352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0105" y="3417999"/>
            <a:ext cx="1188640" cy="128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43" y="5241497"/>
            <a:ext cx="1520796" cy="1084593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2564805" y="5498030"/>
            <a:ext cx="18725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VYLUŠTI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0" name="Nadpis 1"/>
          <p:cNvSpPr txBox="1">
            <a:spLocks/>
          </p:cNvSpPr>
          <p:nvPr/>
        </p:nvSpPr>
        <p:spPr>
          <a:xfrm>
            <a:off x="536683" y="135052"/>
            <a:ext cx="8229600" cy="1143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PÝR   -    doplň slova příbuzná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3043855" y="1909534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676678" y="2700480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5137508" y="2700480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2573026" y="1909534"/>
            <a:ext cx="457200" cy="457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3521198" y="191683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4920" y="1520278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6989" y="4756196"/>
            <a:ext cx="1294033" cy="1820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53" y="3337609"/>
            <a:ext cx="1653860" cy="1249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6497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776" y="84513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VYSVĚTLI VÝZNAM SLOV</a:t>
            </a:r>
            <a:br>
              <a:rPr lang="cs-CZ" dirty="0" smtClean="0"/>
            </a:br>
            <a:r>
              <a:rPr lang="cs-CZ" dirty="0" smtClean="0"/>
              <a:t>PÝŘIT SE – ČEPÝŘIT SE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029"/>
          <a:stretch/>
        </p:blipFill>
        <p:spPr>
          <a:xfrm>
            <a:off x="7277854" y="95851"/>
            <a:ext cx="1645199" cy="12687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419" y="1350309"/>
            <a:ext cx="1512168" cy="1611779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3380730" y="1397640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956794" y="1397641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532858" y="1397641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80730" y="1928271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56794" y="1928272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32858" y="1928270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956794" y="2458901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532858" y="2458901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414215" y="2458903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97760" y="1392433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221696" y="1397641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108922" y="1397641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719108" y="1397641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627050" y="1445583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210769" y="1440377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719108" y="1923064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143044" y="1945585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210769" y="1976214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634705" y="1998735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684986" y="2458903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08922" y="2481424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261050" y="2472606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797760" y="1923064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221696" y="1945585"/>
            <a:ext cx="576064" cy="530631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577398" y="4139833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311087" y="4122289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887151" y="4134644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2170916" y="4139832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751638" y="4139833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2151769" y="4683595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485457" y="4670463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575705" y="4683595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2746980" y="4689279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323044" y="4689279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909393" y="4670464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027862" y="4670307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95097" y="4670464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100346" y="4670463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682037" y="4683594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485457" y="4139831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650774" y="4158648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061521" y="4158648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203058" y="3179512"/>
            <a:ext cx="4987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SLOVA PŘÍBUZNÁ PODLE SLOVNÍHO DRUHU</a:t>
            </a:r>
            <a:endParaRPr lang="cs-CZ" dirty="0"/>
          </a:p>
          <a:p>
            <a:endParaRPr lang="cs-CZ" dirty="0"/>
          </a:p>
        </p:txBody>
      </p:sp>
      <p:sp>
        <p:nvSpPr>
          <p:cNvPr id="67" name="Ovál 66"/>
          <p:cNvSpPr/>
          <p:nvPr/>
        </p:nvSpPr>
        <p:spPr>
          <a:xfrm>
            <a:off x="423318" y="5200937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021724" y="5200936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575705" y="5201095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153462" y="5214225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2727833" y="5214225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323044" y="5219910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909393" y="5219910"/>
            <a:ext cx="576064" cy="5306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4485457" y="5224474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105973" y="5213051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6272215" y="5242730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6884789" y="5224474"/>
            <a:ext cx="576064" cy="530631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7882427" y="14782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976168" y="25927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6367" y="53005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882427" y="20568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2215" y="47039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1165051" y="4202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1852" y="6303652"/>
            <a:ext cx="757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apýřit se -nepýřit se-pýření     čepýření-načepýřený-nečepýřit se, začepýřit se</a:t>
            </a:r>
            <a:endParaRPr lang="cs-CZ" dirty="0"/>
          </a:p>
        </p:txBody>
      </p:sp>
      <p:pic>
        <p:nvPicPr>
          <p:cNvPr id="1027" name="Picture 3" descr="C:\Users\Dana\AppData\Local\Microsoft\Windows\Temporary Internet Files\Content.IE5\4BCX6SUN\MP9001786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5548" y="3800245"/>
            <a:ext cx="2269540" cy="134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781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upload.wikimedia.org/wikipedia/commons/thumb/c/cf/Wollgras_Eriophorum_vaginatum.jpg/258px-Wollgras_Eriophorum_vaginatum.jpg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http://upload.wikimedia.org/</a:t>
            </a:r>
            <a:r>
              <a:rPr lang="cs-CZ" dirty="0" err="1">
                <a:hlinkClick r:id="rId3"/>
              </a:rPr>
              <a:t>wikipedia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commons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thumb</a:t>
            </a:r>
            <a:r>
              <a:rPr lang="cs-CZ" dirty="0">
                <a:hlinkClick r:id="rId3"/>
              </a:rPr>
              <a:t>/8/89/</a:t>
            </a:r>
            <a:r>
              <a:rPr lang="cs-CZ" dirty="0" err="1">
                <a:hlinkClick r:id="rId3"/>
              </a:rPr>
              <a:t>Elytrigia_repens</a:t>
            </a:r>
            <a:r>
              <a:rPr lang="cs-CZ" dirty="0">
                <a:hlinkClick r:id="rId3"/>
              </a:rPr>
              <a:t>_-_Köhler–s_Medizinal-Pflanzen-203.jpg/258px-Elytrigia_repens_-_</a:t>
            </a:r>
            <a:r>
              <a:rPr lang="cs-CZ" dirty="0" smtClean="0">
                <a:hlinkClick r:id="rId3"/>
              </a:rPr>
              <a:t>Köhler–</a:t>
            </a:r>
            <a:r>
              <a:rPr lang="cs-CZ" dirty="0" err="1" smtClean="0">
                <a:hlinkClick r:id="rId3"/>
              </a:rPr>
              <a:t>s_Medizinal</a:t>
            </a:r>
            <a:r>
              <a:rPr lang="cs-CZ" dirty="0" smtClean="0">
                <a:hlinkClick r:id="rId3"/>
              </a:rPr>
              <a:t>-P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upload.wikimedia.org/wikipedia/commons/thumb/5/5e/Anguidae.jpg/258px-Anguidae.jpg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563</TotalTime>
  <Words>103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Snímek 3</vt:lpstr>
      <vt:lpstr>VYSVĚTLI VÝZNAM SLOV PÝŘIT SE – ČEPÝŘIT SE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62</cp:revision>
  <dcterms:created xsi:type="dcterms:W3CDTF">2011-06-20T10:40:08Z</dcterms:created>
  <dcterms:modified xsi:type="dcterms:W3CDTF">2013-05-13T14:48:47Z</dcterms:modified>
</cp:coreProperties>
</file>