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4" r:id="rId3"/>
    <p:sldId id="257" r:id="rId4"/>
    <p:sldId id="258" r:id="rId5"/>
    <p:sldId id="259" r:id="rId6"/>
    <p:sldId id="260" r:id="rId7"/>
    <p:sldId id="262" r:id="rId8"/>
    <p:sldId id="263" r:id="rId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894CEC1A-1B67-4F2E-8D2D-453ACD80AD0F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2854475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65408117-A591-4B9D-94A0-C7977E29DB9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940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47334" indent="-32589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303592" indent="-26071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825028" indent="-26071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346465" indent="-26071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86790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389338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910775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43221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0C8AC14-D378-450A-AF0F-BEC1464865D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>
            <a:noAutofit/>
          </a:bodyPr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 anchor="t"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4C66590-B72F-4344-8065-6C12CF705F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ctr" defTabSz="1007943" rtl="0" eaLnBrk="1" latinLnBrk="0" hangingPunct="1">
              <a:spcBef>
                <a:spcPct val="20000"/>
              </a:spcBef>
              <a:spcAft>
                <a:spcPts val="331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44D785-6126-4451-89B0-D3CB18C5D3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>
            <a:noAutofit/>
          </a:bodyPr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923682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>
            <a:noAutofit/>
          </a:bodyPr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1B1FDC7-6313-46F0-B76C-5C8BED0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80C5C2E-D97F-4595-A5BC-A60773F637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0FB3EF-599E-4CED-8CAF-36BB910D89E5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 lIns="0" tIns="0" rIns="0" bIns="0" anchor="ctr"/>
          <a:lstStyle>
            <a:lvl1pPr hangingPunct="0">
              <a:defRPr sz="4400">
                <a:latin typeface="Arial" pitchFamily="18"/>
              </a:defRPr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 sz="3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17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3857"/>
            <a:ext cx="10080625" cy="251989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977" y="4819505"/>
            <a:ext cx="7179591" cy="1259946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7181"/>
            <a:ext cx="7056438" cy="3830235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422" y="6803708"/>
            <a:ext cx="2772172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4031" y="6803708"/>
            <a:ext cx="3696230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260" y="6803708"/>
            <a:ext cx="2016125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fld id="{DF1443C8-4C1D-4C65-8430-3A8FC6F7572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iming>
    <p:tnLst>
      <p:par>
        <p:cTn id="1" dur="indefinite" restart="never" nodeType="tmRoot"/>
      </p:par>
    </p:tnLst>
  </p:timing>
  <p:txStyles>
    <p:titleStyle>
      <a:lvl1pPr marL="352780" indent="-352780" algn="r" defTabSz="1007943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51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198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0476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714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9532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32074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anterka.cz/pictures/zbozi/jehly-kosik.jpg" TargetMode="External"/><Relationship Id="rId7" Type="http://schemas.openxmlformats.org/officeDocument/2006/relationships/hyperlink" Target="http://www.fili.cz/img/prodthumb/1976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ronstyl.cz/fotky52/fotos/_vyrn_200111000.jpg" TargetMode="External"/><Relationship Id="rId5" Type="http://schemas.openxmlformats.org/officeDocument/2006/relationships/hyperlink" Target="http://www.fler.cz/files/u532/IMG_1610.jpg" TargetMode="External"/><Relationship Id="rId4" Type="http://schemas.openxmlformats.org/officeDocument/2006/relationships/hyperlink" Target="http://www.erica.cz/imagesbarbie/strihy/strihy1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vak.cz/images_zbozi/zem050.jpg" TargetMode="External"/><Relationship Id="rId2" Type="http://schemas.openxmlformats.org/officeDocument/2006/relationships/hyperlink" Target="http://www.hajany.com/img/picture/1906/k%C3%BDbl-velk%C3%B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lter-hk.cz/editor/image/produkty2/obrazek_616.jpg" TargetMode="External"/><Relationship Id="rId5" Type="http://schemas.openxmlformats.org/officeDocument/2006/relationships/hyperlink" Target="http://www.partnermarket.cz/fotocache/bigadd/productimage-picture-vidle-kovane-4-hroty-s-nasadou-76601.jpg" TargetMode="External"/><Relationship Id="rId4" Type="http://schemas.openxmlformats.org/officeDocument/2006/relationships/hyperlink" Target="http://www.komwag.cz/img/prodej/lopat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z.remington-europe.com/images/sized/listing/large_prod_40016_b95p_list.png" TargetMode="External"/><Relationship Id="rId2" Type="http://schemas.openxmlformats.org/officeDocument/2006/relationships/hyperlink" Target="http://www.promotec.cz/pictures/DRLHCP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g.blesk.cz/img/1/gallery/187265_sampon-lupy.jpg" TargetMode="External"/><Relationship Id="rId5" Type="http://schemas.openxmlformats.org/officeDocument/2006/relationships/hyperlink" Target="http://www.profihair.inshop.cz/inshop/catalogue/products/pictures/K-225_5,5.jpg" TargetMode="External"/><Relationship Id="rId4" Type="http://schemas.openxmlformats.org/officeDocument/2006/relationships/hyperlink" Target="http://image.srovname.cz/cz/500/1521340/vysousec-vlasu-okoia-hd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86" y="5228776"/>
            <a:ext cx="5960870" cy="115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630" y="589725"/>
            <a:ext cx="3410962" cy="8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481621"/>
              </p:ext>
            </p:extLst>
          </p:nvPr>
        </p:nvGraphicFramePr>
        <p:xfrm>
          <a:off x="1071067" y="2192656"/>
          <a:ext cx="8097753" cy="2503263"/>
        </p:xfrm>
        <a:graphic>
          <a:graphicData uri="http://schemas.openxmlformats.org/drawingml/2006/table">
            <a:tbl>
              <a:tblPr/>
              <a:tblGrid>
                <a:gridCol w="4049751"/>
                <a:gridCol w="4048002"/>
              </a:tblGrid>
              <a:tr h="63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1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                                               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Luďka Pavlíková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384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VY_32_INOVACE_04_Každý něco umí.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34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kolem nás.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1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171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806450"/>
            <a:ext cx="7056438" cy="3830638"/>
          </a:xfrm>
        </p:spPr>
        <p:txBody>
          <a:bodyPr/>
          <a:lstStyle/>
          <a:p>
            <a:r>
              <a:rPr lang="cs-CZ" dirty="0" smtClean="0"/>
              <a:t>Prezentace slouží k opakování učiva o povoláních dospělých.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33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0" y="3778200"/>
            <a:ext cx="9072720" cy="969480"/>
          </a:xfrm>
        </p:spPr>
        <p:txBody>
          <a:bodyPr anchor="ctr" anchorCtr="1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Šicí stroj vesele klape,</a:t>
            </a:r>
          </a:p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špulka tančí, nožka šlape.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48280"/>
            <a:ext cx="9072720" cy="1015559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Každý něco umí!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20360" y="1857599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668400" y="5222160"/>
            <a:ext cx="3171600" cy="1437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7205760" y="5021279"/>
            <a:ext cx="2514240" cy="1819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2" descr="http://www.erica.cz/imagesbarbie/strihy/strihy1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989" y="1979637"/>
            <a:ext cx="1827747" cy="262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fler.cz/files/u532/IMG_161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4794492"/>
            <a:ext cx="2765183" cy="276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0" y="1768320"/>
            <a:ext cx="9072720" cy="498960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V zoologické zahradě</a:t>
            </a:r>
          </a:p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krmí zebry v ohradě.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48280"/>
            <a:ext cx="9072720" cy="1015559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Čím bude někdo z nás?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073280" y="2160000"/>
            <a:ext cx="2466720" cy="1847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www.hajany.com/img/picture/1906/k%C3%BDbl-velk%C3%B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1547589"/>
            <a:ext cx="2491702" cy="269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komwag.cz/img/prodej/lopat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4723814"/>
            <a:ext cx="2181622" cy="244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partnermarket.cz/fotocache/bigadd/productimage-picture-vidle-kovane-4-hroty-s-nasadou-7660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104" y="4947816"/>
            <a:ext cx="2984520" cy="222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alter-hk.cz/editor/image/produkty2/obrazek_61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890" y="5289114"/>
            <a:ext cx="2095500" cy="154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0" y="1768320"/>
            <a:ext cx="9072720" cy="498960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Vezme nůžky – šmiky, šmiky,</a:t>
            </a:r>
          </a:p>
          <a:p>
            <a:pPr marL="0" lvl="0" indent="0" algn="ctr">
              <a:spcBef>
                <a:spcPts val="601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Gothic" pitchFamily="18"/>
              </a:rPr>
              <a:t>připraví tě o culíky.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48280"/>
            <a:ext cx="9072720" cy="1015559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Víš, kdo to dělá?</a:t>
            </a:r>
          </a:p>
        </p:txBody>
      </p:sp>
      <p:pic>
        <p:nvPicPr>
          <p:cNvPr id="4098" name="Picture 2" descr="http://www.promotec.cz/pictures/DRLHCP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8" y="1187549"/>
            <a:ext cx="2926675" cy="243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cz.remington-europe.com/images/sized/listing/large_prod_40016_b95p_lis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120" y="1475581"/>
            <a:ext cx="2667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image.srovname.cz/cz/500/1521340/vysousec-vlasu-okoia-hd1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8" y="4401000"/>
            <a:ext cx="1998624" cy="269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s://encrypted-tbn1.gstatic.com/images?q=tbn:ANd9GcQvMTse9gea80bcp_0F7P9SWMjh7FU_1L1UEEy18gXc93WYBzeQ3Q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483" y="4771227"/>
            <a:ext cx="3361953" cy="2248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img.blesk.cz/img/1/gallery/187265_sampon-lup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344" y="4365469"/>
            <a:ext cx="1863784" cy="279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03613" y="2395538"/>
            <a:ext cx="6577012" cy="2670175"/>
          </a:xfrm>
        </p:spPr>
        <p:txBody>
          <a:bodyPr/>
          <a:lstStyle/>
          <a:p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4294967295"/>
          </p:nvPr>
        </p:nvSpPr>
        <p:spPr>
          <a:xfrm>
            <a:off x="0" y="466725"/>
            <a:ext cx="4824413" cy="1081088"/>
          </a:xfrm>
        </p:spPr>
        <p:txBody>
          <a:bodyPr>
            <a:normAutofit/>
          </a:bodyPr>
          <a:lstStyle/>
          <a:p>
            <a:r>
              <a:rPr lang="cs-CZ" dirty="0" smtClean="0"/>
              <a:t>Zdroje: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3096096" y="39546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http://www.galanterka.cz/pictures/zbozi/jehly-kosik.jpg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3111008" y="118754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http://www.erica.cz/imagesbarbie/strihy/strihy12.jpg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3111008" y="2195661"/>
            <a:ext cx="4872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http://www.fler.cz/files/u532/IMG_1610.jpg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3142688" y="2783306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http://www.ironstyl.cz/fotky52/fotos/_vyrn_200111000.jpg</a:t>
            </a:r>
          </a:p>
        </p:txBody>
      </p:sp>
      <p:sp>
        <p:nvSpPr>
          <p:cNvPr id="8" name="Obdélník 7">
            <a:hlinkClick r:id="rId7"/>
          </p:cNvPr>
          <p:cNvSpPr/>
          <p:nvPr/>
        </p:nvSpPr>
        <p:spPr>
          <a:xfrm>
            <a:off x="3169307" y="3653200"/>
            <a:ext cx="4892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http://www.fili.cz/img/prodthumb/1976.jpg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554286" y="6569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http://www.hajany.com/img/picture/1906/k%C3%BDbl-velk%C3%BD.jpg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16078" y="169160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http://www.zvak.cz/images_zbozi/zem050.jpg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20950" y="24836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http://www.komwag.cz/img/prodej/lopata.jpg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39310" y="373890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http://www.partnermarket.cz/fotocache/bigadd/productimage-picture-vidle-kovane-4-hroty-s-nasadou-76601.jpg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548110" y="4859957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http://www.alter-hk.cz/editor/image/produkty2/obrazek_616.jpg</a:t>
            </a:r>
          </a:p>
        </p:txBody>
      </p:sp>
    </p:spTree>
    <p:extLst>
      <p:ext uri="{BB962C8B-B14F-4D97-AF65-F5344CB8AC3E}">
        <p14:creationId xmlns:p14="http://schemas.microsoft.com/office/powerpoint/2010/main" val="65679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309047" y="8275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http://www.promotec.cz/pictures/DRLHCPC.jpg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304006" y="205164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http://cz.remington-europe.com/images/sized/listing/large_prod_40016_b95p_list.png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304007" y="34753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http://image.srovname.cz/cz/500/1521340/vysousec-vlasu-okoia-hd12.jpg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275470" y="45719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http://www.profihair.inshop.cz/inshop/catalogue/products/pictures/K-225_5,5.jpg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304007" y="586806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http://img.blesk.cz/img/1/gallery/187265_sampon-lupy.jpg</a:t>
            </a:r>
          </a:p>
        </p:txBody>
      </p:sp>
    </p:spTree>
    <p:extLst>
      <p:ext uri="{BB962C8B-B14F-4D97-AF65-F5344CB8AC3E}">
        <p14:creationId xmlns:p14="http://schemas.microsoft.com/office/powerpoint/2010/main" val="184273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</TotalTime>
  <Words>146</Words>
  <Application>Microsoft Office PowerPoint</Application>
  <PresentationFormat>Vlastní</PresentationFormat>
  <Paragraphs>38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Každý něco umí!</vt:lpstr>
      <vt:lpstr>Čím bude někdo z nás?</vt:lpstr>
      <vt:lpstr>Víš, kdo to dělá?</vt:lpstr>
      <vt:lpstr>                 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Každý něco umí!</dc:title>
  <dc:creator>Luďka Pavlíková</dc:creator>
  <cp:lastModifiedBy>Pavlíkova Luďka</cp:lastModifiedBy>
  <cp:revision>9</cp:revision>
  <dcterms:created xsi:type="dcterms:W3CDTF">2012-03-27T18:56:24Z</dcterms:created>
  <dcterms:modified xsi:type="dcterms:W3CDTF">2013-05-13T15:28:41Z</dcterms:modified>
</cp:coreProperties>
</file>