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12"/>
  </p:notesMasterIdLst>
  <p:handoutMasterIdLst>
    <p:handoutMasterId r:id="rId13"/>
  </p:handoutMasterIdLst>
  <p:sldIdLst>
    <p:sldId id="262" r:id="rId2"/>
    <p:sldId id="263" r:id="rId3"/>
    <p:sldId id="257" r:id="rId4"/>
    <p:sldId id="258" r:id="rId5"/>
    <p:sldId id="259" r:id="rId6"/>
    <p:sldId id="260" r:id="rId7"/>
    <p:sldId id="266" r:id="rId8"/>
    <p:sldId id="261" r:id="rId9"/>
    <p:sldId id="264" r:id="rId10"/>
    <p:sldId id="265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62" d="100"/>
          <a:sy n="62" d="100"/>
        </p:scale>
        <p:origin x="-1428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86AD8C03-0F15-4E6B-8C7C-13E6711F9513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6399791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3D87D855-5FBA-4DFF-84E2-2B7C3AF7399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56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47334" indent="-32589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303592" indent="-26071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825028" indent="-26071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346465" indent="-26071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86790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389338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910775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43221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DB8D5CDA-38D5-46FF-884E-EC7919A5F673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9912615" y="336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277188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512094" y="3107866"/>
            <a:ext cx="7056438" cy="1931917"/>
          </a:xfrm>
        </p:spPr>
        <p:txBody>
          <a:bodyPr/>
          <a:lstStyle>
            <a:lvl1pPr marL="0" indent="0" algn="ctr">
              <a:buNone/>
              <a:defRPr sz="1800" b="1" cap="all" spc="276" baseline="0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71371" y="266772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704292" y="2331740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808458" y="243589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788297" y="2424487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6047" y="419982"/>
            <a:ext cx="8568531" cy="1931917"/>
          </a:xfrm>
        </p:spPr>
        <p:txBody>
          <a:bodyPr anchor="b"/>
          <a:lstStyle>
            <a:lvl1pPr>
              <a:defRPr sz="46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808458" y="1131386"/>
            <a:ext cx="504031" cy="486479"/>
          </a:xfrm>
        </p:spPr>
        <p:txBody>
          <a:bodyPr/>
          <a:lstStyle/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32661" y="1683288"/>
            <a:ext cx="9374981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9912615" y="20999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68010" y="2519891"/>
            <a:ext cx="9737884" cy="3359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71371" y="156917"/>
            <a:ext cx="9737884" cy="2358619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508595" y="3023870"/>
            <a:ext cx="7143942" cy="1844421"/>
          </a:xfrm>
        </p:spPr>
        <p:txBody>
          <a:bodyPr anchor="t"/>
          <a:lstStyle>
            <a:lvl1pPr marL="0" indent="0" algn="ctr">
              <a:buNone/>
              <a:defRPr sz="1800" b="1" cap="all" spc="276" baseline="0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68010" y="2687884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704292" y="2331740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808458" y="243589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788297" y="2424487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051E24E6-76A0-46CF-8183-CFF1F0EDFD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587975"/>
            <a:ext cx="8568531" cy="1679928"/>
          </a:xfrm>
        </p:spPr>
        <p:txBody>
          <a:bodyPr anchor="b"/>
          <a:lstStyle>
            <a:lvl1pPr algn="ctr">
              <a:buNone/>
              <a:defRPr sz="46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61" y="251989"/>
            <a:ext cx="9408583" cy="836604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4396" y="7065776"/>
            <a:ext cx="3356848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5030479" y="1736865"/>
            <a:ext cx="9835" cy="5312669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32661" y="1511935"/>
            <a:ext cx="4452276" cy="5160738"/>
          </a:xfrm>
        </p:spPr>
        <p:txBody>
          <a:bodyPr/>
          <a:lstStyle>
            <a:lvl1pPr>
              <a:defRPr sz="28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5292328" y="1511935"/>
            <a:ext cx="4452276" cy="5160738"/>
          </a:xfrm>
        </p:spPr>
        <p:txBody>
          <a:bodyPr/>
          <a:lstStyle>
            <a:lvl1pPr>
              <a:defRPr sz="28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5040313" y="2425395"/>
            <a:ext cx="0" cy="461644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10080625" cy="159593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68010" y="1511935"/>
            <a:ext cx="9737884" cy="1007957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60870" y="7045617"/>
            <a:ext cx="9737884" cy="34270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660" y="1679928"/>
            <a:ext cx="4454027" cy="807968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400" b="1" dirty="0" smtClean="0">
                <a:solidFill>
                  <a:srgbClr val="FFFFFF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82109" y="1679928"/>
            <a:ext cx="4455776" cy="806365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400" b="1"/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36021" y="7065776"/>
            <a:ext cx="3948245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68010" y="1411139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32661" y="2724242"/>
            <a:ext cx="4455636" cy="42090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5292328" y="2724242"/>
            <a:ext cx="4452276" cy="421325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704292" y="1053853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808458" y="1158008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788297" y="1149071"/>
            <a:ext cx="504031" cy="486479"/>
          </a:xfrm>
        </p:spPr>
        <p:txBody>
          <a:bodyPr/>
          <a:lstStyle>
            <a:lvl1pPr algn="ctr">
              <a:defRPr/>
            </a:lvl1pPr>
          </a:lstStyle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788297" y="1142021"/>
            <a:ext cx="504031" cy="486479"/>
          </a:xfrm>
        </p:spPr>
        <p:txBody>
          <a:bodyPr/>
          <a:lstStyle/>
          <a:p>
            <a:pPr lvl="0"/>
            <a:fld id="{78D1814A-3526-4848-89C7-624975E02B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10080625" cy="17135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68010" y="174712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704292" y="6971700"/>
            <a:ext cx="672042" cy="486478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68010" y="167993"/>
            <a:ext cx="9737884" cy="33598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13103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68010" y="671971"/>
            <a:ext cx="3024188" cy="6467722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0026" y="1007957"/>
            <a:ext cx="2604161" cy="1091953"/>
          </a:xfrm>
        </p:spPr>
        <p:txBody>
          <a:bodyPr anchor="b">
            <a:noAutofit/>
          </a:bodyPr>
          <a:lstStyle>
            <a:lvl1pPr algn="l"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20026" y="2183907"/>
            <a:ext cx="2604161" cy="4569054"/>
          </a:xfrm>
        </p:spPr>
        <p:txBody>
          <a:bodyPr/>
          <a:lstStyle>
            <a:lvl1pPr marL="0" indent="0">
              <a:spcAft>
                <a:spcPts val="1102"/>
              </a:spcAft>
              <a:buNone/>
              <a:defRPr sz="1800">
                <a:solidFill>
                  <a:srgbClr val="FFFFFF"/>
                </a:solidFill>
              </a:defRPr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68010" y="58797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444214" y="755967"/>
            <a:ext cx="6216385" cy="596374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428088" y="251989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532255" y="35614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512094" y="344736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2661" y="7066773"/>
            <a:ext cx="3729831" cy="403183"/>
          </a:xfrm>
        </p:spPr>
        <p:txBody>
          <a:bodyPr/>
          <a:lstStyle/>
          <a:p>
            <a:pPr lvl="0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68010" y="58797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68010" y="167993"/>
            <a:ext cx="9737884" cy="33262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68010" y="671971"/>
            <a:ext cx="3024188" cy="6467722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428088" y="251989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532255" y="35614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512094" y="344736"/>
            <a:ext cx="504031" cy="486479"/>
          </a:xfrm>
        </p:spPr>
        <p:txBody>
          <a:bodyPr/>
          <a:lstStyle/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7705" y="5543762"/>
            <a:ext cx="6468401" cy="1343942"/>
          </a:xfrm>
        </p:spPr>
        <p:txBody>
          <a:bodyPr anchor="t">
            <a:noAutofit/>
          </a:bodyPr>
          <a:lstStyle>
            <a:lvl1pPr algn="l">
              <a:buNone/>
              <a:defRPr sz="26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307705" y="671971"/>
            <a:ext cx="6468401" cy="4703798"/>
          </a:xfrm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0026" y="1091953"/>
            <a:ext cx="2688167" cy="5795751"/>
          </a:xfrm>
        </p:spPr>
        <p:txBody>
          <a:bodyPr/>
          <a:lstStyle>
            <a:lvl1pPr marL="0" indent="0">
              <a:spcAft>
                <a:spcPts val="1102"/>
              </a:spcAft>
              <a:buFontTx/>
              <a:buNone/>
              <a:defRPr sz="1800">
                <a:solidFill>
                  <a:srgbClr val="FFFFFF"/>
                </a:solidFill>
              </a:defRPr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1036" y="7060309"/>
            <a:ext cx="3356848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2661" y="7066773"/>
            <a:ext cx="3951605" cy="403183"/>
          </a:xfrm>
        </p:spPr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BA0188A-533B-4D0E-99F7-ACE738995C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728479" y="0"/>
            <a:ext cx="2352146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0080625" cy="17135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434156" y="3613525"/>
            <a:ext cx="688434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7540307" y="3225112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7644474" y="3329267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624313" y="3317859"/>
            <a:ext cx="504031" cy="486479"/>
          </a:xfrm>
        </p:spPr>
        <p:txBody>
          <a:bodyPr/>
          <a:lstStyle/>
          <a:p>
            <a:pPr lvl="0"/>
            <a:fld id="{39B59B81-4957-4CCB-BB6F-12B86A10775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36021" y="335986"/>
            <a:ext cx="7224448" cy="641697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148505" y="335987"/>
            <a:ext cx="1596099" cy="645022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962A25-3D57-4277-AF80-3BC620EB776D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62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1"/>
            <a:ext cx="10080625" cy="153593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4396" y="7060309"/>
            <a:ext cx="3356848" cy="40318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5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36021" y="7066773"/>
            <a:ext cx="3948245" cy="40318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l" eaLnBrk="1" latinLnBrk="0" hangingPunct="1">
              <a:defRPr kumimoji="0" sz="13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68010" y="1407373"/>
            <a:ext cx="973788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704292" y="1053853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808458" y="1158008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788297" y="1146600"/>
            <a:ext cx="504031" cy="486479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>
            <a:lvl1pPr algn="ctr" eaLnBrk="1" latinLnBrk="0" hangingPunct="1">
              <a:defRPr kumimoji="0" sz="18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EF73C321-C264-46C8-8070-A88409BB611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32661" y="251989"/>
            <a:ext cx="9408583" cy="836604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32661" y="1679928"/>
            <a:ext cx="9408583" cy="5070022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1" r:id="rId12"/>
  </p:sldLayoutIdLst>
  <p:txStyles>
    <p:titleStyle>
      <a:lvl1pPr algn="ctr" rtl="0" eaLnBrk="1" latinLnBrk="0" hangingPunct="1">
        <a:spcBef>
          <a:spcPct val="0"/>
        </a:spcBef>
        <a:buNone/>
        <a:defRPr kumimoji="0" sz="36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04766" indent="-302383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907149" indent="-251986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09532" indent="-251986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511915" indent="-251986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814298" indent="-201589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18269" indent="-201589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620652" indent="-201589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5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treehugger.com/assets/images/2011/10/uk-supermarket-aisle-tesco-greener-photo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reformy.cz/obrazky/perex/smutna-holcicka.jpg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ss-slany.cz/wp-content/gallery/prodavac/prodavac-8.jpg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-pech.de/CZ/Images/car_showcase2.pn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86" y="5228776"/>
            <a:ext cx="5960870" cy="115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630" y="589725"/>
            <a:ext cx="3410962" cy="8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742658"/>
              </p:ext>
            </p:extLst>
          </p:nvPr>
        </p:nvGraphicFramePr>
        <p:xfrm>
          <a:off x="1071067" y="2192657"/>
          <a:ext cx="8097753" cy="2503042"/>
        </p:xfrm>
        <a:graphic>
          <a:graphicData uri="http://schemas.openxmlformats.org/drawingml/2006/table">
            <a:tbl>
              <a:tblPr/>
              <a:tblGrid>
                <a:gridCol w="4049751"/>
                <a:gridCol w="4048002"/>
              </a:tblGrid>
              <a:tr h="6384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0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                                               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Luďka Pavlíková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38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VY_32_INOVACE_06_Co udělám, když …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34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kolem nás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0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34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/>
              <a:t>Prezentace slouží k poučení o správném chování.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730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68360" y="900000"/>
            <a:ext cx="9071640" cy="67068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00CCC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Co udělám, když …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9" y="-136080"/>
            <a:ext cx="9071640" cy="8800560"/>
          </a:xfrm>
        </p:spPr>
        <p:txBody>
          <a:bodyPr anchor="ctr" anchorCtr="1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Jsem na nákupu v supermarketu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 se svou maminkou. Prohlédal(a) jsem si hračky a najednou jsem zjistil(a), že maminku nevidím. Ztratil(a) jsem se.</a:t>
            </a:r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  <a:p>
            <a:pPr marL="0" lvl="0" indent="0" algn="ctr">
              <a:spcAft>
                <a:spcPts val="1414"/>
              </a:spcAft>
              <a:buNone/>
            </a:pPr>
            <a:endParaRPr lang="cs-CZ" dirty="0"/>
          </a:p>
        </p:txBody>
      </p:sp>
      <p:pic>
        <p:nvPicPr>
          <p:cNvPr id="4098" name="Picture 2" descr="http://media.treehugger.com/assets/images/2011/10/uk-supermarket-aisle-tesco-greener-phot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486" y="4252080"/>
            <a:ext cx="4457700" cy="250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68360" y="653400"/>
            <a:ext cx="9071640" cy="67068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00CCC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Co v tomto případě udělám: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Sednu si na zem a začnu plakat.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Poprosím paní prodavačku, aby mně pomohla najít mámu.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Budu běhat po prodejně a volat pomoc.</a:t>
            </a:r>
          </a:p>
        </p:txBody>
      </p:sp>
      <p:sp>
        <p:nvSpPr>
          <p:cNvPr id="5" name="Šipka doprava 4"/>
          <p:cNvSpPr/>
          <p:nvPr/>
        </p:nvSpPr>
        <p:spPr>
          <a:xfrm rot="10800000">
            <a:off x="3312120" y="2961457"/>
            <a:ext cx="145788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AutoShape 2" descr="data:image/jpeg;base64,/9j/4AAQSkZJRgABAQAAAQABAAD/2wCEAAkGBhAQEBAQDw8PDxAPDw4QDw8PDQ8NDw4OFBAVFBUQFBQXHCYeFxkjGRQUIC8gIycpLCwsFR4xNTAqNSYrLCkBCQoKDgwOGg8PGCwfHxwpLCwsKSkpKSksLCkpKSwpKSksLSkpLCkpKSwsLCksKSwpKSwpKikpLCkpKSkpKSwpNP/AABEIALcBEwMBIgACEQEDEQH/xAAbAAACAwEBAQAAAAAAAAAAAAAAAQMEBQIGB//EADgQAAEDAgQDBgQFBAIDAAAAAAEAAhEDIQQFEjFBUWEGEyJxgZEyobHBQlLR4fAUI2JyFfGCorL/xAAaAQACAwEBAAAAAAAAAAAAAAAAAQIEBQMG/8QAJxEAAgIBBAEEAgMBAAAAAAAAAAECEQMEEiExQQUiUXEyYUKBwSP/2gAMAwEAAhEDEQA/AKLQugkmFtHnxhNIJoENYfaepFO/CfeFuLy/bCr4Y9FzyuoM7YFc0eLcrmUYbXUE7C6qBbHZ9lyVjy4RuRVs9HhsMLLTo0BGyq0QtDDqq2XYolbhgdh6bKxh8rG5EfZS4dvNXWuskhszcVgG2HDc9TNh9fZQjBgXIjiALlahpyTP8j+FVq7Nw207mLgcgoyGjIrYcGSBF/pEfdY+Ko3tzO31+q9LVoCIgNaJ6l3UrNq0RvH7BJOgas8tXbpmRwv1CXZivoxEcHEt9Dt9lLm1nEef0Kz8ndFSfxNgt6kcFoYHymZudcNH0mkpAoMM+QDzAU62jAY0IQmRBCEIGCSaRQAIQkgBoSQgBoSQmAISQkMSaEJAVk0kwmAwulymkA147tg/xNHQn7BexK8P2ndNQ+VvK4VfUuoFnSq5nnad4HMr02QYTwzzXmqbTqA5kD5r3mWYfTTb5LIyPg28a5LtGlZXKDYVBuKfs1hjnzU7ce9saqZPlNvkuG0tbjXpK2xZ2EzKm7jB5HdX2VAgdnRB/VcPbCl1BQVsQwbkKLGirXuqlSjIXVbOKcwPEei5/wCRYd7fZRpodnk+0lGBq6rEy8w8kbgyPJer7UUwaLnDgQfe33XksCYe2djLT6iB9lcwMo512fRcoqaqbelv0+S0Fl5IfAPIH3C1Fux6PO5PyYJIQpEBoQhACQhCABCEIAEk0kwBCEIGJCEIASaSFECumkmmMYKaQTSEDtl5TOsJqdPn9F6srzObVdL2jm+PQyFX1KuBb0jqZ5mhQ1OZ/s0exC+g4el4R5LxzGAEWgtq1SOo1A/qva4R1gsXIbuNEFXMGUt4HmQFw7P2BoJa7S5zWAhjyHPds0WurGKyhtSCR19VFneWHEUBRcWjS4OY4NmHAEXbxsTxRDb5Ok938Snhs3oVnHu3DUJlpBa8QYNjdb2Dqry+R9kTSqCo54cWiAG09IHO8r1eEw0EKMqvglG65J6ryAsfEQ4+MwBveAt+thpWdUwQa9riAWt4Hnz6qEacqJO0rMv/AJnCUzp72mHDcTdW6eKpVNiD6cF5XNOzeIrYh7yNTHVHlhdU+BjnF2mBtEr0mU9nBTMglo/KDIH6eilkUV0yEHKXaK3aSgP6Z4H+P/0F4O4cB/kD7FfSO0FKWCmPxOA9Bf7L51WZLiRcSY8gYXXD0cM3Z9AyAzTB/wAWhaqxuzL5oMPT5iy2VvY37Uecy/mwQhCmcwQhNACQhCYAhCEACEIQAkIQgBJFMpFAwQkmkBXTSQkSOgmuUyUCE90BeP7Q1PEfQBepqvXi86qS92259wIVbUP2lvSr3FzLQ2pTM+JzXAubxgiA76+y9JlzvCOll4FlZ9Nutji1xsCOI5dV6rspj3VaZ1mXteQ4xHAEfIrJnGuTbxzt0eso3XZw2oqPClaVOIVYtUVzSDQnhyJUWNffooqGMYDafUEA+XNDQI1nbSuDTa4QVVrZmwxqcGhSUqoJ8Jkc1zp2TOP+PaCu6jQ0Kw5yp4ypZNjo812nx3dU3vnxAEUxzqOED2En0XhMGJZHLUFpdrccX4lzJ8FIC3+bmST1sQPdZlB2kE+Uecfur+GO1fZmZ5bpfR7HshUmlHL/AK+y9GCvNdlKelsdF6QLYxfgjDz/AJs6QkhdTgNCSEANCSEwBNKUSgBoSlCABBSQgASQkgaBNJCQyumkgIGNIoK5qOSBFbGVg1pceAt+q8Jj6sk9SfndenzrFWI4cfJeVrQRa7idhwCoaiVujS00KVkc6iGjYD25lanZbG93WLD8NUCP92yfmJ9gq+EwjiIDY22VxuT+AkWeDIPEOBsqU5KqL8IO7Pd4aqtCniLLxuS55rGl/hqNs4bT1C2/621lUapl1O0aNZ443UbKQIiBCyK9esfhLQOoLj7KvTNb4u/bqB2OoT6AQp0yUY2eibhKfLz6q9S0tENAHQLypFb4himSfw+Jw8oIU1LF4ht36CObSR8ioNMk47T0FausvGYwAEk7Sq1fNBEkwst73VjpEwfouf2F8UebzHJ69V76zQHio4uABgxsBfkIVfDYGoXjvGFsGdJG5817sZcxo/QkJCg1d46hrtFWWnT6ZHk1LSFrqpRpRsrbVr4dXiku6+zEz6PLGXV/R0hACSuRnGauLspShKDqSoE0kKRAaSEJgCEIlAAhCSAGkhCACUkJIJAhCEgK6EkwkMaqZhiAxpcdh/IVpZ2YAPIadh4iOZ4LllmoRcmdcON5JqKMJ+HfW3sCZPU/opqWXsb+ELU7uBZV6rVhTyubPR48SgqO6FIRaF33cHoVBSqQrlN8qB1MnH5XqOtnheL8pU+VurOkOaRpMFxtK0nNsuu+Ajhw/cexSbdCpWPuuZUrcFTN3T7qu7HAGxlpnVMGBaAPnuoWO4McQBOzgDHr+qhbJF92X0xdpj1VPE1XxDGuPXYe5UlTEloBdpEmxPERtF4906ddsGw9CI9UbmMoU8tdOqo6TvpEmAr1Go1lhY9bGOfyXbyyDYQSLRzHzHFRkjwwAW+Vmzz+Z9VF8gWBiLx577Lpz2gS6AYncTtPBV21W8Ikct/edv5wUVekCCWgAgk2tPP7IQi+3FQJAP8AradyJEb7cEqeOc6YLRE7aib7cojZZ2WUn1XQPCbEmwIv8QBsvT4XsswmX1S6OUCZ35rosTfRBzSM6liuoJi4BO1xPyKszxGxUPaLKWYXTVYfC5wYWluuLTIjyXGAramXkQSLzPzVzRuWPLt8Mo66McmHd5RZQkhbh58aSEIAEJIlMY0JJEoAaEkIAEk0kDCUk4QkBXQuyxIhIZySssPlxPMn2WnUbYrMc2HkdVn669i+zS9Pre/omAUVamp2Jvasc3DM0QrNFV8U/TdW8KJEjipMDpzrdVr9m8qZUDqlbx6XQ1v4BYEmOO6xcSYIETIJHKRwV3Jc4FHU18hrpILRMPiwjqPopwq+TlO/BvZjj6GHbGhsnZjWiT59F4vGZpTc+KTCzm0O1iZ3jgpG4qlVxD6eJqd2KjHaKh+Brz8Oo8h7WW/2Up1KODf3GD/qcRiHOkEsaxlMDSA5xIkbmBvq4KUpbjrDDUdzfPFeO/2ebL3ECwAk7gknrC7oMgTGkCDJ3hNtOqCe9Z4wXzS+BzSHEQAT0MCV13trXk20yJtz4Lgwa2umSvIbEkgXk2tDrFKLbxaRve+42vwCgnofhJ1NdqI3sReBM/crvui6zi5k6nTMahN5cLn9lGgs7LLi946XsNRi/Lj90GREAbkESRwANyYjZI4MADSN73qPknf8t+KbWuHxA7xPxAcZte48rpDO9ExMSbw07+61sixWl5Y50Ddsumw3ElZwbtY7iHcIixH7p4igXNtuPSYU4TcWRnFNE/abNxWc2nTd4GS4uBs50EAA+u6ky0HuwXTJ58BwVDBYSRqi/KeC1cLtB4K/o6nmt+DN11ww0vJKhdQiFtGCcpLqEQgZyku4S0ooDlJd6UtKYCTARpXYCAOdKC1doQFkUJrqEJBZAUiEJpDOSFmYtkPnmFrQqmZU/CDyI9iq2rhuxP8ARb0c9uVfsgpFSuaq1Eq0sA9KjHzEWKMqxMgDlZWcayyy8J4Xkc1Jcoi+GbGOMgKo6mZ6T5/9KWu4ECfJROmLfzoEEX2c18U6kHGmxr3fhJpteabvzNkbxKu47MHN7g4eq6njKFCk01WucaVa0OaSbFwdJuLh3RUyIk2n0KbC6waBJNzvwMeWx9k74Okcjj0WMVWc92usNbzd5+FpdafCbnfrEhFFheQACSWlpjxSPtwsp8nyg1XRMNbOowbkmTHAbDyXs8DgKdIBoAbwFhcxO/OyFFvk4SyVwebwvZ2u6CTptHiMk7+kK3R7IuG9Qz0BXrWMA/TcIfWDQZsGiTwgcSp7V8HNzkeSr9l3fhqWg7gGDHP1KzauU1qZMsmB8TRE3+f1Xscozmji+8NEl7aVTu3Esc0CpElvivIBC1zhA4QQhwiCySR8qa/zBnnvc2vbirLagN4EW9HcAVtdrchLZrMbt8Q2nr9V5jC1S11xIcIN7wLyf3XGUKLEZ7kbOG324KVhh0c/qosDv6coU9ZiWPK8WRSXgMuJZcbg/JIhcU3yPqul6iMlKKkvJ5KcHCTi+0NCSFIiNJCEwGkhEoAE0kIAaEk0AJCEIArLpoXTWKQNSGR6VXx7f7bvKfYq7CgxzP7b/wDR30XPJ+D+mdMTqcftGNh1caVRpFWWOXmmesRxiGWWLV8L5W7U2WVXIa9rjEB7SZEiAbqUexSG+rqYQN9x5rnDYjULiDx2MHkvRVcqoOuzfVJDfCAfynosfPsCKDmvEeMw4NEQeC7PG0c7I3utYwfw2kEqXLaJqvsZLybGCNOo2PL/AKVGpUsOW4uQF6DsjUBc7yC5qNuhOVKz1mW5YKbQG3FpneVQ7VdncTie4OGrNoupPLtTgZu3TqBGxAc733C2sNWgFSir9F266K5Ll2FLGNDna3AAF7gAXQN7WCWb5LSxVF9Cs3Ux4uNiDMgg8CCu24kASTAG5K5wubUahhlRridgDv8Ay65uySRm9m+yjMvY6nSc9zXPNRxMSSQBwGwAA9F6CRG6bSonQDE9QPqExFLNXN7t8xABM8hvK+WNqiSRzkX0g8voF7vthjwzD1BEl40ATHxWJ9BPsvnBrRcmC6wuJF+HoFCXPB2x/J6PLKgj2HqN1ec9YWDxYAAC1qVWQqslyXF0d03Q6Of1U8Kq88eRlWpW76dk3Y3F+P8ATz3qePbkU15/wIRCELTMoSS6SSASE0QgARCaEwEhCaAOZQnCEAACaaSQAo67ZY8c2OHyUiEmrVDTp2eZpFWmlVI0uLfyuLfYwrNJeYkqZ6+DtErtlk5gLFazjZZWPREcj1+XMZVw7XtHjqUmarn49I+6qYx4ex1A6HQSxxI1GR91x2TrzhmifhdUH/sSB7ELD7SvqYWsa1O7HkawfzRy3E81ayJyijjCdPkmd2ffH9siLwHfrCMo76hVAqMIad3QXNnhfZd5R2vpVXNpw5j3TDXDeORFlvMqcwq26UHydNsZrg06OKETO4B9VYo1tQIlZAdG23JVDmZpu4wfVdozUuitLG4mrntJ5o+AF2lwcRPCb/K3qsbKKtZ2KpkM0geJ/wAQa1uomd7km8dVfpZ6Du63n9iuqed0wTFpJ/lkNInCbiqo9YzEWuoq2NHOwBm94K83Wz8R/bBe48wWtCzj31QQ9/Ek6ZE9N1zlOKCOKTM/tHmLsVV0sB7qmXCTID3SJMchEe6rYfIwTqcJMRPIL0FHAtbwU3dBV3kbLUYKJlMy9o4KZtOFZrFQa1CyYnhWKTpaPJVar7KXCOlvkStP02VZGvlGV6nG8SfwydCScLePPAmiEIAEk0oQAIQhABKJSQgByhJCAOkIQkAIQhMDAzSnprH/ACAcPofmCuKb1fz2jLWv/KYPkf3j3VDB09bg2YnivP6rHtyNfJ6bRZN+JP44JwVnY+m47AnoBK0DWYDHIkGUn5gGm0fIKqrRcfJ32W7ynTeH03gmoSwFuklpa299rhWa+WOqE63QH/E0+KG/l/hVf/mBzHupqGYg3BldHklRBQSZNluSYfDyaVMajM1HeN8ctR2HQK25qrtxC6GJXF2+zokl0WGhI0gVwK66FYJbRnX9M3kFycG3kuu+SNdRaGDaIC7sFC6so++UaGWzVULqyrvrKu6sntFZPXrKu6oonVlBUxA5qSiJstd6r+FZDR1uqmBwhs93/i37laAW3otM4e+X9GDr9Up/84/2MJpJrSMkEIQmAIQhAAhCSABJNJABKEk0AdISQgBoQhAEWKo62Ob+ZpA8+B915Zj5ESR1BghCFl+oJe1mx6Y37l9EZwkmS5xR/Rt4l3uhCyzZo4fhg3xNExuDxV3K6zXXG3kkhPwLpmi6uAuf6hCEiTJG4pdHFIQkKzg45cHHoQk0NMRx6gqZw0bz7FCE1FA2yE5yDsCVUq50ZiDKaE1FWRcmUn5w9x0tF/OymoMLvE52qJlsloH6pIUpcdEE77PT5ZjNQ0HcWC0Amha+hm5Y6fgwtfjjHLx5Oi1JCFdRQYIQhSECEIQB0GLkoQkhtCQhCYiQUkIQoWddqP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4" descr="data:image/jpeg;base64,/9j/4AAQSkZJRgABAQAAAQABAAD/2wCEAAkGBhAQEBAQDw8PDxAPDw4QDw8PDQ8NDw4OFBAVFBUQFBQXHCYeFxkjGRQUIC8gIycpLCwsFR4xNTAqNSYrLCkBCQoKDgwOGg8PGCwfHxwpLCwsKSkpKSksLCkpKSwpKSksLSkpLCkpKSwsLCksKSwpKSwpKikpLCkpKSkpKSwpNP/AABEIALcBEwMBIgACEQEDEQH/xAAbAAACAwEBAQAAAAAAAAAAAAAAAQMEBQIGB//EADgQAAEDAgQDBgQFBAIDAAAAAAEAAhEDIQQFEjFBUWEGEyJxgZEyobHBQlLR4fAUI2JyFfGCorL/xAAaAQACAwEBAAAAAAAAAAAAAAAAAQIEBQMG/8QAJxEAAgIBBAEEAgMBAAAAAAAAAAECEQMEEiExQQUiUXEyYUKBwSP/2gAMAwEAAhEDEQA/AKLQugkmFtHnxhNIJoENYfaepFO/CfeFuLy/bCr4Y9FzyuoM7YFc0eLcrmUYbXUE7C6qBbHZ9lyVjy4RuRVs9HhsMLLTo0BGyq0QtDDqq2XYolbhgdh6bKxh8rG5EfZS4dvNXWuskhszcVgG2HDc9TNh9fZQjBgXIjiALlahpyTP8j+FVq7Nw207mLgcgoyGjIrYcGSBF/pEfdY+Ko3tzO31+q9LVoCIgNaJ6l3UrNq0RvH7BJOgas8tXbpmRwv1CXZivoxEcHEt9Dt9lLm1nEef0Kz8ndFSfxNgt6kcFoYHymZudcNH0mkpAoMM+QDzAU62jAY0IQmRBCEIGCSaRQAIQkgBoSQgBoSQmAISQkMSaEJAVk0kwmAwulymkA147tg/xNHQn7BexK8P2ndNQ+VvK4VfUuoFnSq5nnad4HMr02QYTwzzXmqbTqA5kD5r3mWYfTTb5LIyPg28a5LtGlZXKDYVBuKfs1hjnzU7ce9saqZPlNvkuG0tbjXpK2xZ2EzKm7jB5HdX2VAgdnRB/VcPbCl1BQVsQwbkKLGirXuqlSjIXVbOKcwPEei5/wCRYd7fZRpodnk+0lGBq6rEy8w8kbgyPJer7UUwaLnDgQfe33XksCYe2djLT6iB9lcwMo512fRcoqaqbelv0+S0Fl5IfAPIH3C1Fux6PO5PyYJIQpEBoQhACQhCABCEIAEk0kwBCEIGJCEIASaSFECumkmmMYKaQTSEDtl5TOsJqdPn9F6srzObVdL2jm+PQyFX1KuBb0jqZ5mhQ1OZ/s0exC+g4el4R5LxzGAEWgtq1SOo1A/qva4R1gsXIbuNEFXMGUt4HmQFw7P2BoJa7S5zWAhjyHPds0WurGKyhtSCR19VFneWHEUBRcWjS4OY4NmHAEXbxsTxRDb5Ok938Snhs3oVnHu3DUJlpBa8QYNjdb2Dqry+R9kTSqCo54cWiAG09IHO8r1eEw0EKMqvglG65J6ryAsfEQ4+MwBveAt+thpWdUwQa9riAWt4Hnz6qEacqJO0rMv/AJnCUzp72mHDcTdW6eKpVNiD6cF5XNOzeIrYh7yNTHVHlhdU+BjnF2mBtEr0mU9nBTMglo/KDIH6eilkUV0yEHKXaK3aSgP6Z4H+P/0F4O4cB/kD7FfSO0FKWCmPxOA9Bf7L51WZLiRcSY8gYXXD0cM3Z9AyAzTB/wAWhaqxuzL5oMPT5iy2VvY37Uecy/mwQhCmcwQhNACQhCYAhCEACEIQAkIQgBJFMpFAwQkmkBXTSQkSOgmuUyUCE90BeP7Q1PEfQBepqvXi86qS92259wIVbUP2lvSr3FzLQ2pTM+JzXAubxgiA76+y9JlzvCOll4FlZ9Nutji1xsCOI5dV6rspj3VaZ1mXteQ4xHAEfIrJnGuTbxzt0eso3XZw2oqPClaVOIVYtUVzSDQnhyJUWNffooqGMYDafUEA+XNDQI1nbSuDTa4QVVrZmwxqcGhSUqoJ8Jkc1zp2TOP+PaCu6jQ0Kw5yp4ypZNjo812nx3dU3vnxAEUxzqOED2En0XhMGJZHLUFpdrccX4lzJ8FIC3+bmST1sQPdZlB2kE+Uecfur+GO1fZmZ5bpfR7HshUmlHL/AK+y9GCvNdlKelsdF6QLYxfgjDz/AJs6QkhdTgNCSEANCSEwBNKUSgBoSlCABBSQgASQkgaBNJCQyumkgIGNIoK5qOSBFbGVg1pceAt+q8Jj6sk9SfndenzrFWI4cfJeVrQRa7idhwCoaiVujS00KVkc6iGjYD25lanZbG93WLD8NUCP92yfmJ9gq+EwjiIDY22VxuT+AkWeDIPEOBsqU5KqL8IO7Pd4aqtCniLLxuS55rGl/hqNs4bT1C2/621lUapl1O0aNZ443UbKQIiBCyK9esfhLQOoLj7KvTNb4u/bqB2OoT6AQp0yUY2eibhKfLz6q9S0tENAHQLypFb4himSfw+Jw8oIU1LF4ht36CObSR8ioNMk47T0FausvGYwAEk7Sq1fNBEkwst73VjpEwfouf2F8UebzHJ69V76zQHio4uABgxsBfkIVfDYGoXjvGFsGdJG5817sZcxo/QkJCg1d46hrtFWWnT6ZHk1LSFrqpRpRsrbVr4dXiku6+zEz6PLGXV/R0hACSuRnGauLspShKDqSoE0kKRAaSEJgCEIlAAhCSAGkhCACUkJIJAhCEgK6EkwkMaqZhiAxpcdh/IVpZ2YAPIadh4iOZ4LllmoRcmdcON5JqKMJ+HfW3sCZPU/opqWXsb+ELU7uBZV6rVhTyubPR48SgqO6FIRaF33cHoVBSqQrlN8qB1MnH5XqOtnheL8pU+VurOkOaRpMFxtK0nNsuu+Ajhw/cexSbdCpWPuuZUrcFTN3T7qu7HAGxlpnVMGBaAPnuoWO4McQBOzgDHr+qhbJF92X0xdpj1VPE1XxDGuPXYe5UlTEloBdpEmxPERtF4906ddsGw9CI9UbmMoU8tdOqo6TvpEmAr1Go1lhY9bGOfyXbyyDYQSLRzHzHFRkjwwAW+Vmzz+Z9VF8gWBiLx577Lpz2gS6AYncTtPBV21W8Ikct/edv5wUVekCCWgAgk2tPP7IQi+3FQJAP8AradyJEb7cEqeOc6YLRE7aib7cojZZ2WUn1XQPCbEmwIv8QBsvT4XsswmX1S6OUCZ35rosTfRBzSM6liuoJi4BO1xPyKszxGxUPaLKWYXTVYfC5wYWluuLTIjyXGAramXkQSLzPzVzRuWPLt8Mo66McmHd5RZQkhbh58aSEIAEJIlMY0JJEoAaEkIAEk0kDCUk4QkBXQuyxIhIZySssPlxPMn2WnUbYrMc2HkdVn669i+zS9Pre/omAUVamp2Jvasc3DM0QrNFV8U/TdW8KJEjipMDpzrdVr9m8qZUDqlbx6XQ1v4BYEmOO6xcSYIETIJHKRwV3Jc4FHU18hrpILRMPiwjqPopwq+TlO/BvZjj6GHbGhsnZjWiT59F4vGZpTc+KTCzm0O1iZ3jgpG4qlVxD6eJqd2KjHaKh+Brz8Oo8h7WW/2Up1KODf3GD/qcRiHOkEsaxlMDSA5xIkbmBvq4KUpbjrDDUdzfPFeO/2ebL3ECwAk7gknrC7oMgTGkCDJ3hNtOqCe9Z4wXzS+BzSHEQAT0MCV13trXk20yJtz4Lgwa2umSvIbEkgXk2tDrFKLbxaRve+42vwCgnofhJ1NdqI3sReBM/crvui6zi5k6nTMahN5cLn9lGgs7LLi946XsNRi/Lj90GREAbkESRwANyYjZI4MADSN73qPknf8t+KbWuHxA7xPxAcZte48rpDO9ExMSbw07+61sixWl5Y50Ddsumw3ElZwbtY7iHcIixH7p4igXNtuPSYU4TcWRnFNE/abNxWc2nTd4GS4uBs50EAA+u6ky0HuwXTJ58BwVDBYSRqi/KeC1cLtB4K/o6nmt+DN11ww0vJKhdQiFtGCcpLqEQgZyku4S0ooDlJd6UtKYCTARpXYCAOdKC1doQFkUJrqEJBZAUiEJpDOSFmYtkPnmFrQqmZU/CDyI9iq2rhuxP8ARb0c9uVfsgpFSuaq1Eq0sA9KjHzEWKMqxMgDlZWcayyy8J4Xkc1Jcoi+GbGOMgKo6mZ6T5/9KWu4ECfJROmLfzoEEX2c18U6kHGmxr3fhJpteabvzNkbxKu47MHN7g4eq6njKFCk01WucaVa0OaSbFwdJuLh3RUyIk2n0KbC6waBJNzvwMeWx9k74Okcjj0WMVWc92usNbzd5+FpdafCbnfrEhFFheQACSWlpjxSPtwsp8nyg1XRMNbOowbkmTHAbDyXs8DgKdIBoAbwFhcxO/OyFFvk4SyVwebwvZ2u6CTptHiMk7+kK3R7IuG9Qz0BXrWMA/TcIfWDQZsGiTwgcSp7V8HNzkeSr9l3fhqWg7gGDHP1KzauU1qZMsmB8TRE3+f1Xscozmji+8NEl7aVTu3Esc0CpElvivIBC1zhA4QQhwiCySR8qa/zBnnvc2vbirLagN4EW9HcAVtdrchLZrMbt8Q2nr9V5jC1S11xIcIN7wLyf3XGUKLEZ7kbOG324KVhh0c/qosDv6coU9ZiWPK8WRSXgMuJZcbg/JIhcU3yPqul6iMlKKkvJ5KcHCTi+0NCSFIiNJCEwGkhEoAE0kIAaEk0AJCEIArLpoXTWKQNSGR6VXx7f7bvKfYq7CgxzP7b/wDR30XPJ+D+mdMTqcftGNh1caVRpFWWOXmmesRxiGWWLV8L5W7U2WVXIa9rjEB7SZEiAbqUexSG+rqYQN9x5rnDYjULiDx2MHkvRVcqoOuzfVJDfCAfynosfPsCKDmvEeMw4NEQeC7PG0c7I3utYwfw2kEqXLaJqvsZLybGCNOo2PL/AKVGpUsOW4uQF6DsjUBc7yC5qNuhOVKz1mW5YKbQG3FpneVQ7VdncTie4OGrNoupPLtTgZu3TqBGxAc733C2sNWgFSir9F266K5Ll2FLGNDna3AAF7gAXQN7WCWb5LSxVF9Cs3Ux4uNiDMgg8CCu24kASTAG5K5wubUahhlRridgDv8Ay65uySRm9m+yjMvY6nSc9zXPNRxMSSQBwGwAA9F6CRG6bSonQDE9QPqExFLNXN7t8xABM8hvK+WNqiSRzkX0g8voF7vthjwzD1BEl40ATHxWJ9BPsvnBrRcmC6wuJF+HoFCXPB2x/J6PLKgj2HqN1ec9YWDxYAAC1qVWQqslyXF0d03Q6Of1U8Kq88eRlWpW76dk3Y3F+P8ATz3qePbkU15/wIRCELTMoSS6SSASE0QgARCaEwEhCaAOZQnCEAACaaSQAo67ZY8c2OHyUiEmrVDTp2eZpFWmlVI0uLfyuLfYwrNJeYkqZ6+DtErtlk5gLFazjZZWPREcj1+XMZVw7XtHjqUmarn49I+6qYx4ex1A6HQSxxI1GR91x2TrzhmifhdUH/sSB7ELD7SvqYWsa1O7HkawfzRy3E81ayJyijjCdPkmd2ffH9siLwHfrCMo76hVAqMIad3QXNnhfZd5R2vpVXNpw5j3TDXDeORFlvMqcwq26UHydNsZrg06OKETO4B9VYo1tQIlZAdG23JVDmZpu4wfVdozUuitLG4mrntJ5o+AF2lwcRPCb/K3qsbKKtZ2KpkM0geJ/wAQa1uomd7km8dVfpZ6Du63n9iuqed0wTFpJ/lkNInCbiqo9YzEWuoq2NHOwBm94K83Wz8R/bBe48wWtCzj31QQ9/Ek6ZE9N1zlOKCOKTM/tHmLsVV0sB7qmXCTID3SJMchEe6rYfIwTqcJMRPIL0FHAtbwU3dBV3kbLUYKJlMy9o4KZtOFZrFQa1CyYnhWKTpaPJVar7KXCOlvkStP02VZGvlGV6nG8SfwydCScLePPAmiEIAEk0oQAIQhABKJSQgByhJCAOkIQkAIQhMDAzSnprH/ACAcPofmCuKb1fz2jLWv/KYPkf3j3VDB09bg2YnivP6rHtyNfJ6bRZN+JP44JwVnY+m47AnoBK0DWYDHIkGUn5gGm0fIKqrRcfJ32W7ynTeH03gmoSwFuklpa299rhWa+WOqE63QH/E0+KG/l/hVf/mBzHupqGYg3BldHklRBQSZNluSYfDyaVMajM1HeN8ctR2HQK25qrtxC6GJXF2+zokl0WGhI0gVwK66FYJbRnX9M3kFycG3kuu+SNdRaGDaIC7sFC6so++UaGWzVULqyrvrKu6sntFZPXrKu6oonVlBUxA5qSiJstd6r+FZDR1uqmBwhs93/i37laAW3otM4e+X9GDr9Up/84/2MJpJrSMkEIQmAIQhAAhCSABJNJABKEk0AdISQgBoQhAEWKo62Ob+ZpA8+B915Zj5ESR1BghCFl+oJe1mx6Y37l9EZwkmS5xR/Rt4l3uhCyzZo4fhg3xNExuDxV3K6zXXG3kkhPwLpmi6uAuf6hCEiTJG4pdHFIQkKzg45cHHoQk0NMRx6gqZw0bz7FCE1FA2yE5yDsCVUq50ZiDKaE1FWRcmUn5w9x0tF/OymoMLvE52qJlsloH6pIUpcdEE77PT5ZjNQ0HcWC0Amha+hm5Y6fgwtfjjHLx5Oi1JCFdRQYIQhSECEIQB0GLkoQkhtCQhCYiQUkIQoWddqP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www.ceskereformy.cz/obrazky/perex/smutna-holcic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056" y="4211885"/>
            <a:ext cx="4323606" cy="287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00CCC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Jak bych prosil(a) o pomoc: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Dobrý den, jmenuji se …. </a:t>
            </a:r>
            <a:r>
              <a:rPr lang="cs-CZ" dirty="0" smtClean="0"/>
              <a:t>Ztratil(a</a:t>
            </a:r>
            <a:r>
              <a:rPr lang="cs-CZ" dirty="0"/>
              <a:t>) jsem se mamince. Mohla byste mi ji najít?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Kde je moje maminka?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Zavolejte, prosím, mojí mamce, ať pro mě přijde.</a:t>
            </a:r>
          </a:p>
        </p:txBody>
      </p:sp>
      <p:sp>
        <p:nvSpPr>
          <p:cNvPr id="5" name="Šipka doprava 4"/>
          <p:cNvSpPr/>
          <p:nvPr/>
        </p:nvSpPr>
        <p:spPr>
          <a:xfrm rot="10800000">
            <a:off x="7523020" y="2148660"/>
            <a:ext cx="15836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www.iss-slany.cz/wp-content/gallery/prodavac/prodavac-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112" y="4283893"/>
            <a:ext cx="3650541" cy="273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00CCC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Kdyby tě chtěl někdo odvézt domů za mámou: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Určitě nenasednu, maminka by beze mě neodešla.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Nasednu a nechám se odvézt domů.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Nenasednu, půjdu sám domů.</a:t>
            </a:r>
          </a:p>
        </p:txBody>
      </p:sp>
      <p:sp>
        <p:nvSpPr>
          <p:cNvPr id="5" name="Šipka doprava 4"/>
          <p:cNvSpPr/>
          <p:nvPr/>
        </p:nvSpPr>
        <p:spPr>
          <a:xfrm rot="10800000">
            <a:off x="3384128" y="2276762"/>
            <a:ext cx="144016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www.auto-pech.de/CZ/Images/car_showcase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152" y="4561747"/>
            <a:ext cx="3524250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79388"/>
            <a:ext cx="8567738" cy="1262062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169160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http://media.treehugger.com/assets/images/2011/10/uk-supermarket-aisle-tesco-greener-photo.jpg</a:t>
            </a:r>
          </a:p>
        </p:txBody>
      </p:sp>
    </p:spTree>
    <p:extLst>
      <p:ext uri="{BB962C8B-B14F-4D97-AF65-F5344CB8AC3E}">
        <p14:creationId xmlns:p14="http://schemas.microsoft.com/office/powerpoint/2010/main" val="17064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Obdélník 1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http://www.ceskereformy.cz/obrazky/perex/smutna-holcicka.jpg</a:t>
            </a:r>
          </a:p>
        </p:txBody>
      </p:sp>
    </p:spTree>
    <p:extLst>
      <p:ext uri="{BB962C8B-B14F-4D97-AF65-F5344CB8AC3E}">
        <p14:creationId xmlns:p14="http://schemas.microsoft.com/office/powerpoint/2010/main" val="721941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http://www.iss-slany.cz/wp-content/gallery/prodavac/prodavac-8.jpg</a:t>
            </a:r>
          </a:p>
        </p:txBody>
      </p:sp>
    </p:spTree>
    <p:extLst>
      <p:ext uri="{BB962C8B-B14F-4D97-AF65-F5344CB8AC3E}">
        <p14:creationId xmlns:p14="http://schemas.microsoft.com/office/powerpoint/2010/main" val="29125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http://www.auto-pech.de/CZ/Images/car_showcase2.png</a:t>
            </a:r>
          </a:p>
        </p:txBody>
      </p:sp>
    </p:spTree>
    <p:extLst>
      <p:ext uri="{BB962C8B-B14F-4D97-AF65-F5344CB8AC3E}">
        <p14:creationId xmlns:p14="http://schemas.microsoft.com/office/powerpoint/2010/main" val="84168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55</TotalTime>
  <Words>204</Words>
  <Application>Microsoft Office PowerPoint</Application>
  <PresentationFormat>Vlastní</PresentationFormat>
  <Paragraphs>41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Co udělám, když …</vt:lpstr>
      <vt:lpstr>Co v tomto případě udělám:</vt:lpstr>
      <vt:lpstr>Jak bych prosil(a) o pomoc:</vt:lpstr>
      <vt:lpstr>Kdyby tě chtěl někdo odvézt domů za mámou:</vt:lpstr>
      <vt:lpstr>Použité zdroje: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udělám, když …</dc:title>
  <dc:creator>Luďka Pavlíková</dc:creator>
  <cp:lastModifiedBy>Pavlíkova Luďka</cp:lastModifiedBy>
  <cp:revision>11</cp:revision>
  <dcterms:created xsi:type="dcterms:W3CDTF">2012-03-30T18:20:13Z</dcterms:created>
  <dcterms:modified xsi:type="dcterms:W3CDTF">2013-05-13T15:58:51Z</dcterms:modified>
</cp:coreProperties>
</file>