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8D4C95A-DCA6-4CFD-B56E-A04DE23BCCC5}">
          <p14:sldIdLst>
            <p14:sldId id="256"/>
            <p14:sldId id="262"/>
          </p14:sldIdLst>
        </p14:section>
        <p14:section name="Oddíl bez názvu" id="{61D93DD6-C035-4775-8D07-672801004719}">
          <p14:sldIdLst>
            <p14:sldId id="263"/>
            <p14:sldId id="264"/>
            <p14:sldId id="265"/>
            <p14:sldId id="266"/>
            <p14:sldId id="267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4" autoAdjust="0"/>
  </p:normalViewPr>
  <p:slideViewPr>
    <p:cSldViewPr>
      <p:cViewPr>
        <p:scale>
          <a:sx n="65" d="100"/>
          <a:sy n="65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VY_32_INOVACE_22_TÉMA:Moje rodina-můj domov-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VY_32_INOVACE_22_TÉMA:Moje rodina-můj domov-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13T13:21:25.169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8806 8037,'0'0,"25"0,0 0,-1 0,-24 0,25 0,0 0,0 0,0 0,-25 0,24 0,1 0,-25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png"/><Relationship Id="rId7" Type="http://schemas.openxmlformats.org/officeDocument/2006/relationships/image" Target="../media/image10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gif"/><Relationship Id="rId5" Type="http://schemas.openxmlformats.org/officeDocument/2006/relationships/image" Target="../media/image8.gif"/><Relationship Id="rId10" Type="http://schemas.openxmlformats.org/officeDocument/2006/relationships/image" Target="../media/image13.gif"/><Relationship Id="rId4" Type="http://schemas.openxmlformats.org/officeDocument/2006/relationships/image" Target="../media/image7.png"/><Relationship Id="rId9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7/US-hoosier-family.jpg/300px-US-hoosier-family.jpg" TargetMode="External"/><Relationship Id="rId2" Type="http://schemas.openxmlformats.org/officeDocument/2006/relationships/hyperlink" Target="http://free-top.tym.cz/images/map/mapa-cr-slepa-relief-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01369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Člověk a jeho svět-Lidé kolem nás-</a:t>
            </a:r>
          </a:p>
          <a:p>
            <a:r>
              <a:rPr lang="cs-CZ" dirty="0" smtClean="0"/>
              <a:t>Moje rodina-můj domov</a:t>
            </a:r>
          </a:p>
          <a:p>
            <a:r>
              <a:rPr lang="cs-CZ" dirty="0" smtClean="0"/>
              <a:t>Pro 4.a 5.ročník </a:t>
            </a:r>
            <a:r>
              <a:rPr lang="cs-CZ" dirty="0" smtClean="0"/>
              <a:t>ZŠ v </a:t>
            </a:r>
            <a:r>
              <a:rPr lang="cs-CZ" smtClean="0"/>
              <a:t>hodinách vlastivědy</a:t>
            </a:r>
            <a:endParaRPr lang="cs-CZ" dirty="0" smtClean="0"/>
          </a:p>
          <a:p>
            <a:r>
              <a:rPr lang="cs-CZ" dirty="0" smtClean="0"/>
              <a:t>Význam slova </a:t>
            </a:r>
            <a:r>
              <a:rPr lang="cs-CZ" dirty="0" err="1" smtClean="0"/>
              <a:t>domov,žáci</a:t>
            </a:r>
            <a:r>
              <a:rPr lang="cs-CZ" dirty="0" smtClean="0"/>
              <a:t> vysvětlují význam </a:t>
            </a:r>
            <a:r>
              <a:rPr lang="cs-CZ" dirty="0" err="1" smtClean="0"/>
              <a:t>orázků-doplňují,chápou</a:t>
            </a:r>
            <a:r>
              <a:rPr lang="cs-CZ" dirty="0" smtClean="0"/>
              <a:t> funkci </a:t>
            </a:r>
            <a:r>
              <a:rPr lang="cs-CZ" dirty="0" err="1" smtClean="0"/>
              <a:t>rodiny,popisují</a:t>
            </a:r>
            <a:r>
              <a:rPr lang="cs-CZ" dirty="0" smtClean="0"/>
              <a:t> rodinu </a:t>
            </a:r>
            <a:r>
              <a:rPr lang="cs-CZ" dirty="0" err="1" smtClean="0"/>
              <a:t>úplnou,neúplnou,rozšířenou</a:t>
            </a:r>
            <a:endParaRPr lang="cs-CZ" dirty="0" smtClean="0"/>
          </a:p>
          <a:p>
            <a:r>
              <a:rPr lang="cs-CZ" dirty="0" smtClean="0"/>
              <a:t>Seznamují se s náhradní péčí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AppData\Local\Microsoft\Windows\Temporary Internet Files\Content.IE5\JG4UUQUC\MM90032373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340768"/>
            <a:ext cx="301717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ZEMĚ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Dana\AppData\Local\Microsoft\Windows\Temporary Internet Files\Content.IE5\JG4UUQUC\MM90032373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437" y="0"/>
            <a:ext cx="914399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259632" y="2492896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MŮJ DOMOV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2411760" y="5453096"/>
            <a:ext cx="914400" cy="914400"/>
          </a:xfrm>
          <a:prstGeom prst="star7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3657599" y="5689051"/>
            <a:ext cx="914400" cy="914400"/>
          </a:xfrm>
          <a:prstGeom prst="star7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4885184" y="5689051"/>
            <a:ext cx="914400" cy="914400"/>
          </a:xfrm>
          <a:prstGeom prst="star7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6012160" y="5445224"/>
            <a:ext cx="914400" cy="914400"/>
          </a:xfrm>
          <a:prstGeom prst="star7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383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1" t="3826" r="1901" b="2995"/>
          <a:stretch/>
        </p:blipFill>
        <p:spPr bwMode="auto">
          <a:xfrm>
            <a:off x="830683" y="1073655"/>
            <a:ext cx="7698658" cy="4763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3419872" y="3068960"/>
              <a:ext cx="80640" cy="36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404032" y="3005240"/>
                <a:ext cx="112320" cy="12744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ovéPole 2"/>
          <p:cNvSpPr txBox="1"/>
          <p:nvPr/>
        </p:nvSpPr>
        <p:spPr>
          <a:xfrm>
            <a:off x="2501927" y="3270853"/>
            <a:ext cx="172819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4077072"/>
            <a:ext cx="4248472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29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Dana\AppData\Local\Microsoft\Windows\Temporary Internet Files\Content.IE5\ZQXIZR64\MM9003097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11035" cy="6859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692696"/>
            <a:ext cx="3672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chemeClr val="bg1"/>
                </a:solidFill>
              </a:rPr>
              <a:t>DOMOV</a:t>
            </a:r>
            <a:endParaRPr lang="cs-CZ" sz="8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06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46" y="850943"/>
            <a:ext cx="4219889" cy="259228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6" y="3661692"/>
            <a:ext cx="4032448" cy="3095625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51891"/>
            <a:ext cx="4253713" cy="30823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507" y="97245"/>
            <a:ext cx="19237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/>
              <a:t>RODINA</a:t>
            </a:r>
            <a:endParaRPr lang="cs-CZ" sz="4000" b="1" i="1" dirty="0"/>
          </a:p>
        </p:txBody>
      </p:sp>
      <p:sp>
        <p:nvSpPr>
          <p:cNvPr id="3" name="Obláček 2"/>
          <p:cNvSpPr/>
          <p:nvPr/>
        </p:nvSpPr>
        <p:spPr>
          <a:xfrm>
            <a:off x="4825148" y="13412"/>
            <a:ext cx="4017067" cy="3055548"/>
          </a:xfrm>
          <a:prstGeom prst="cloudCallout">
            <a:avLst>
              <a:gd name="adj1" fmla="val -60422"/>
              <a:gd name="adj2" fmla="val 6299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Dana\AppData\Local\Microsoft\Windows\Temporary Internet Files\Content.IE5\4BCX6SUN\MM90022377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245" y="276469"/>
            <a:ext cx="13239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4BCX6SUN\MM90028892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-18806"/>
            <a:ext cx="1247775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ZQXIZR64\MM90035441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148" y="-82209"/>
            <a:ext cx="1080120" cy="140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ZQXIZR64\MM90030978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022" y="1122473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JG4UUQUC\MM900356605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1843"/>
            <a:ext cx="4018557" cy="369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7284" y="1317935"/>
            <a:ext cx="1192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ÚPLNÁ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76247" y="4007669"/>
            <a:ext cx="184159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ROZŠÍŘENÁ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093" y="4365104"/>
            <a:ext cx="1600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NEÚPLNÁ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23604" y="1464176"/>
            <a:ext cx="22006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VÝCHOVA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1033" name="Picture 9" descr="C:\Users\Dana\AppData\Local\Microsoft\Windows\Temporary Internet Files\Content.IE5\QV186CIZ\MM900283630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972" y="1931004"/>
            <a:ext cx="7810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274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14" grpId="0" animBg="1"/>
      <p:bldP spid="1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160" y="25668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i="1" dirty="0" smtClean="0"/>
              <a:t>ADOPCE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dirty="0" smtClean="0"/>
              <a:t>PĚSTOUNSKÁ PÉČE</a:t>
            </a:r>
            <a:endParaRPr lang="cs-CZ" b="1" i="1" dirty="0"/>
          </a:p>
        </p:txBody>
      </p:sp>
      <p:pic>
        <p:nvPicPr>
          <p:cNvPr id="2053" name="Picture 5" descr="C:\Users\Dana\AppData\Local\Microsoft\Windows\Temporary Internet Files\Content.IE5\QV186CIZ\MM90028301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34660"/>
            <a:ext cx="3201888" cy="312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QV186CIZ\MM90030054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686"/>
            <a:ext cx="120015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010120" y="177232"/>
            <a:ext cx="5954368" cy="1235544"/>
          </a:xfrm>
          <a:prstGeom prst="wedgeEllipseCallout">
            <a:avLst>
              <a:gd name="adj1" fmla="val -82534"/>
              <a:gd name="adj2" fmla="val 3289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SÁM ????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2915816" y="3147669"/>
            <a:ext cx="2088232" cy="1116704"/>
          </a:xfrm>
          <a:prstGeom prst="cloudCallout">
            <a:avLst>
              <a:gd name="adj1" fmla="val -72088"/>
              <a:gd name="adj2" fmla="val 31338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2" name="Obláček 11"/>
          <p:cNvSpPr/>
          <p:nvPr/>
        </p:nvSpPr>
        <p:spPr>
          <a:xfrm>
            <a:off x="1907704" y="2060848"/>
            <a:ext cx="2052228" cy="1116704"/>
          </a:xfrm>
          <a:prstGeom prst="cloudCallout">
            <a:avLst>
              <a:gd name="adj1" fmla="val -42947"/>
              <a:gd name="adj2" fmla="val 81525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láček 12"/>
          <p:cNvSpPr/>
          <p:nvPr/>
        </p:nvSpPr>
        <p:spPr>
          <a:xfrm>
            <a:off x="136350" y="2996952"/>
            <a:ext cx="1771354" cy="996060"/>
          </a:xfrm>
          <a:prstGeom prst="cloudCallout">
            <a:avLst>
              <a:gd name="adj1" fmla="val 30322"/>
              <a:gd name="adj2" fmla="val 93411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5" name="Picture 5" descr="C:\Users\Dana\AppData\Local\Microsoft\Windows\Temporary Internet Files\Content.IE5\QV186CIZ\MM90028301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880" y="3551890"/>
            <a:ext cx="3201888" cy="312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láček 16"/>
          <p:cNvSpPr/>
          <p:nvPr/>
        </p:nvSpPr>
        <p:spPr>
          <a:xfrm>
            <a:off x="6953752" y="2435186"/>
            <a:ext cx="1905744" cy="1116704"/>
          </a:xfrm>
          <a:prstGeom prst="cloudCallout">
            <a:avLst>
              <a:gd name="adj1" fmla="val -19730"/>
              <a:gd name="adj2" fmla="val 89449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4572000" y="4115502"/>
            <a:ext cx="1617712" cy="1015973"/>
          </a:xfrm>
          <a:prstGeom prst="cloudCallout">
            <a:avLst>
              <a:gd name="adj1" fmla="val 66171"/>
              <a:gd name="adj2" fmla="val 2283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láček 18"/>
          <p:cNvSpPr/>
          <p:nvPr/>
        </p:nvSpPr>
        <p:spPr>
          <a:xfrm>
            <a:off x="5236840" y="2060848"/>
            <a:ext cx="1905744" cy="1116704"/>
          </a:xfrm>
          <a:prstGeom prst="cloudCallout">
            <a:avLst>
              <a:gd name="adj1" fmla="val 29799"/>
              <a:gd name="adj2" fmla="val 101335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00708" y="2469339"/>
            <a:ext cx="1512740" cy="2825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NOVÁKOVÁ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23528" y="3290400"/>
            <a:ext cx="1155699" cy="2997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356248" y="3440261"/>
            <a:ext cx="1215752" cy="2997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61248" y="2452119"/>
            <a:ext cx="1249288" cy="2997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88024" y="4473627"/>
            <a:ext cx="1130424" cy="29972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197824" y="2818077"/>
            <a:ext cx="1384920" cy="29972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435086" y="6195208"/>
            <a:ext cx="2273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DO RÁMEČKU!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7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free-top.tym.cz/images/map/mapa-cr-</a:t>
            </a:r>
          </a:p>
          <a:p>
            <a:r>
              <a:rPr lang="cs-CZ" dirty="0">
                <a:hlinkClick r:id="rId3"/>
              </a:rPr>
              <a:t>http://upload.wikimedia.org/wikipedia/commons/thumb/b/b7/US-hoosier-family.jpg/300px-US-hoosier-family.jpg</a:t>
            </a:r>
            <a:r>
              <a:rPr lang="cs-CZ" dirty="0" smtClean="0">
                <a:hlinkClick r:id="rId2"/>
              </a:rPr>
              <a:t>slepa-relief-2.jpg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386</TotalTime>
  <Words>83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49</cp:revision>
  <dcterms:created xsi:type="dcterms:W3CDTF">2011-06-20T10:40:08Z</dcterms:created>
  <dcterms:modified xsi:type="dcterms:W3CDTF">2013-05-13T16:14:38Z</dcterms:modified>
</cp:coreProperties>
</file>