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8C03516-4556-4C89-B34D-30B523814F02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8047" y="4149080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Anotace: Německý jazyk pro 8. ročník </a:t>
            </a:r>
          </a:p>
          <a:p>
            <a:pPr algn="l"/>
            <a:r>
              <a:rPr lang="cs-CZ" b="1" dirty="0" smtClean="0"/>
              <a:t> </a:t>
            </a:r>
            <a:r>
              <a:rPr lang="cs-CZ" b="1" dirty="0" smtClean="0"/>
              <a:t>Procvičení předložek se 3. a  4. pádem ve </a:t>
            </a:r>
          </a:p>
          <a:p>
            <a:pPr algn="l"/>
            <a:r>
              <a:rPr lang="cs-CZ" b="1" dirty="0" smtClean="0"/>
              <a:t>spojení se zeměpisnými názvy, práce se slovníkem.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355976" y="404664"/>
            <a:ext cx="4572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VY_32_INOVACE_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NJ.8.A.07_zemepisne_nazvy_predlozky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29. 11. 2011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osmý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Zeměpisné 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názvy + předložky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733256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9073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nach </a:t>
            </a:r>
            <a:r>
              <a:rPr lang="cs-CZ" sz="2800" b="1" dirty="0" err="1" smtClean="0"/>
              <a:t>Kroatien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dort ……………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Insel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   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.</a:t>
            </a:r>
            <a:endParaRPr lang="cs-CZ" sz="2800" b="1" dirty="0"/>
          </a:p>
          <a:p>
            <a:r>
              <a:rPr lang="cs-CZ" sz="2800" b="1" dirty="0" smtClean="0"/>
              <a:t> </a:t>
            </a: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dort ………….</a:t>
            </a:r>
          </a:p>
        </p:txBody>
      </p:sp>
      <p:pic>
        <p:nvPicPr>
          <p:cNvPr id="1026" name="Picture 2" descr="C:\Users\PC-29SX\AppData\Local\Microsoft\Windows\Temporary Internet Files\Content.IE5\AYJHOQYF\MP9001109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25289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4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Gebirge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dort …………</a:t>
            </a:r>
            <a:endParaRPr lang="cs-CZ" sz="2800" b="1" dirty="0"/>
          </a:p>
        </p:txBody>
      </p:sp>
      <p:pic>
        <p:nvPicPr>
          <p:cNvPr id="2054" name="Picture 6" descr="C:\Users\PC-29SX\AppData\Local\Microsoft\Windows\Temporary Internet Files\Content.IE5\X8PJ51MA\MP9004073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50503"/>
            <a:ext cx="3850105" cy="256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29SX\AppData\Local\Microsoft\Windows\Temporary Internet Files\Content.IE5\88JOW3TN\MP900407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3888432" cy="259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92648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möchte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Meer</a:t>
            </a:r>
            <a:r>
              <a:rPr lang="cs-CZ" b="1" dirty="0" smtClean="0"/>
              <a:t> </a:t>
            </a:r>
            <a:r>
              <a:rPr lang="cs-CZ" b="1" dirty="0" err="1" smtClean="0"/>
              <a:t>fahren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möchte</a:t>
            </a:r>
            <a:r>
              <a:rPr lang="cs-CZ" b="1" dirty="0" smtClean="0"/>
              <a:t> dort …….</a:t>
            </a:r>
            <a:endParaRPr lang="cs-CZ" b="1" dirty="0"/>
          </a:p>
        </p:txBody>
      </p:sp>
      <p:pic>
        <p:nvPicPr>
          <p:cNvPr id="3074" name="Picture 2" descr="C:\Users\PC-29SX\AppData\Local\Microsoft\Windows\Temporary Internet Files\Content.IE5\AYJHOQYF\MP9004010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124" y="2276872"/>
            <a:ext cx="2772308" cy="221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29SX\AppData\Local\Microsoft\Windows\Temporary Internet Files\Content.IE5\HKTYE1UI\MP9001825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-29SX\AppData\Local\Microsoft\Windows\Temporary Internet Files\Content.IE5\X8PJ51MA\MP9001490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8232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69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ins</a:t>
            </a:r>
            <a:r>
              <a:rPr lang="cs-CZ" sz="2800" b="1" dirty="0" smtClean="0"/>
              <a:t> Kino </a:t>
            </a:r>
            <a:r>
              <a:rPr lang="cs-CZ" sz="2800" b="1" dirty="0" err="1" smtClean="0"/>
              <a:t>gehen</a:t>
            </a:r>
            <a:r>
              <a:rPr lang="cs-CZ" sz="2800" b="1" dirty="0" smtClean="0"/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dort …………</a:t>
            </a:r>
          </a:p>
          <a:p>
            <a:pPr>
              <a:buFont typeface="Wingdings" pitchFamily="2" charset="2"/>
              <a:buChar char="§"/>
            </a:pPr>
            <a:endParaRPr lang="cs-CZ" sz="2800" b="1" dirty="0"/>
          </a:p>
          <a:p>
            <a:pPr>
              <a:buFont typeface="Wingdings" pitchFamily="2" charset="2"/>
              <a:buChar char="§"/>
            </a:pPr>
            <a:endParaRPr lang="cs-CZ" sz="2800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Der Vater </a:t>
            </a:r>
            <a:r>
              <a:rPr lang="cs-CZ" sz="2800" b="1" dirty="0" err="1" smtClean="0"/>
              <a:t>geht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Garage</a:t>
            </a:r>
            <a:r>
              <a:rPr lang="cs-CZ" sz="2800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Er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Auto ……</a:t>
            </a:r>
            <a:endParaRPr lang="cs-CZ" sz="2800" b="1" dirty="0"/>
          </a:p>
        </p:txBody>
      </p:sp>
      <p:pic>
        <p:nvPicPr>
          <p:cNvPr id="4098" name="Picture 2" descr="C:\Users\PC-29SX\AppData\Local\Microsoft\Windows\Temporary Internet Files\Content.IE5\28E1OGPP\MC900295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316" y="1628800"/>
            <a:ext cx="2797737" cy="2299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-29SX\AppData\Local\Microsoft\Windows\Temporary Internet Files\Content.IE5\PUP00VBH\MC900231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325721"/>
            <a:ext cx="3168353" cy="210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690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Mutter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geht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Küche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dort ……</a:t>
            </a:r>
            <a:endParaRPr lang="cs-CZ" sz="2800" b="1" dirty="0"/>
          </a:p>
        </p:txBody>
      </p:sp>
      <p:pic>
        <p:nvPicPr>
          <p:cNvPr id="1027" name="Picture 3" descr="C:\Users\PC-29SX\AppData\Local\Microsoft\Windows\Temporary Internet Files\Content.IE5\O1TQBBE1\MP9004140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83191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-29SX\AppData\Local\Microsoft\Windows\Temporary Internet Files\Content.IE5\X8PJ51MA\MC900250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81" y="2564904"/>
            <a:ext cx="2388606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29SX\AppData\Local\Microsoft\Windows\Temporary Internet Files\Content.IE5\88JOW3TN\MC9001992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4904"/>
            <a:ext cx="1296144" cy="196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29SX\AppData\Local\Microsoft\Windows\Temporary Internet Files\Content.IE5\Q25I2Z9B\MC9002509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81" y="4319979"/>
            <a:ext cx="1975164" cy="200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-29SX\AppData\Local\Microsoft\Windows\Temporary Internet Files\Content.IE5\28E1OGPP\MC9002803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187" y="4299982"/>
            <a:ext cx="1781837" cy="199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28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Der Opa </a:t>
            </a:r>
            <a:r>
              <a:rPr lang="cs-CZ" b="1" dirty="0" err="1" smtClean="0"/>
              <a:t>geht</a:t>
            </a:r>
            <a:r>
              <a:rPr lang="cs-CZ" b="1" dirty="0" smtClean="0"/>
              <a:t> in den </a:t>
            </a:r>
            <a:r>
              <a:rPr lang="cs-CZ" b="1" dirty="0" err="1" smtClean="0"/>
              <a:t>Wald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Er </a:t>
            </a:r>
            <a:r>
              <a:rPr lang="cs-CZ" b="1" dirty="0" err="1" smtClean="0"/>
              <a:t>möchte</a:t>
            </a:r>
            <a:r>
              <a:rPr lang="cs-CZ" b="1" dirty="0" smtClean="0"/>
              <a:t> dort ……….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Die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geht</a:t>
            </a:r>
            <a:r>
              <a:rPr lang="cs-CZ" b="1" dirty="0" smtClean="0"/>
              <a:t> in den </a:t>
            </a:r>
            <a:r>
              <a:rPr lang="cs-CZ" b="1" dirty="0" err="1" smtClean="0"/>
              <a:t>Garten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möchte</a:t>
            </a:r>
            <a:r>
              <a:rPr lang="cs-CZ" b="1" dirty="0" smtClean="0"/>
              <a:t> dort …….</a:t>
            </a:r>
            <a:endParaRPr lang="cs-CZ" b="1" dirty="0"/>
          </a:p>
        </p:txBody>
      </p:sp>
      <p:pic>
        <p:nvPicPr>
          <p:cNvPr id="2050" name="Picture 2" descr="C:\Users\PC-29SX\AppData\Local\Microsoft\Windows\Temporary Internet Files\Content.IE5\O1TQBBE1\MC900390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9243"/>
            <a:ext cx="2640858" cy="193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29SX\AppData\Local\Microsoft\Windows\Temporary Internet Files\Content.IE5\Q25I2Z9B\MC900058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466" y="4077072"/>
            <a:ext cx="2651536" cy="247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22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hodině si připomeneme tvary zeměpisných názvů po předložkách se 3. a 4. pádem. </a:t>
            </a:r>
          </a:p>
          <a:p>
            <a:r>
              <a:rPr lang="cs-CZ" dirty="0" smtClean="0"/>
              <a:t>Žáci pracují se slovníkem a snaží se vymyslet a vyhledat co největší množství činností – sloves k jednotlivým oblastem. Co můžeme dělat u moře, v horách. Slovesa doplňujeme do textu.</a:t>
            </a:r>
          </a:p>
          <a:p>
            <a:r>
              <a:rPr lang="cs-CZ" dirty="0" smtClean="0"/>
              <a:t>Pak každý napíše několik vět k tématu : kam bych chtěl jet a co bych tam chtěl dělat. </a:t>
            </a:r>
          </a:p>
          <a:p>
            <a:r>
              <a:rPr lang="cs-CZ" dirty="0" smtClean="0"/>
              <a:t>Inovace: zábavnou formou zopakujeme </a:t>
            </a:r>
            <a:r>
              <a:rPr lang="cs-CZ" smtClean="0"/>
              <a:t>probranou látku.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Zdroje 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Kliparty Office www.Office.Microsoft.com.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13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233</TotalTime>
  <Words>270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 </vt:lpstr>
      <vt:lpstr>Němčina pro 8. třídu.</vt:lpstr>
      <vt:lpstr>Němčina pro 8. třídu.</vt:lpstr>
      <vt:lpstr>Němčina pro 8. třídu.</vt:lpstr>
      <vt:lpstr>Němčina pro 8. třídu.</vt:lpstr>
      <vt:lpstr>Němčina pro 8. třídu.</vt:lpstr>
      <vt:lpstr>Němčina pro 8. třídu.</vt:lpstr>
      <vt:lpstr>Němčina pro 8. třídu.</vt:lpstr>
      <vt:lpstr>Němčina pro 8.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PC-29SX</dc:creator>
  <cp:lastModifiedBy>PC-29SX</cp:lastModifiedBy>
  <cp:revision>18</cp:revision>
  <dcterms:created xsi:type="dcterms:W3CDTF">2011-11-28T08:01:28Z</dcterms:created>
  <dcterms:modified xsi:type="dcterms:W3CDTF">2012-03-09T07:24:42Z</dcterms:modified>
</cp:coreProperties>
</file>