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DBD6D28-6AC4-4B77-A192-8B2CD91717C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365625"/>
            <a:ext cx="4284663" cy="9350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  </a:t>
            </a:r>
            <a:endParaRPr lang="cs-CZ" sz="28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23928" y="476672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VY_32_INOVACE_NJ.8.A.09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_otazky_a_odpovedi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 : 10. 12.  2011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 : osmý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Otázky a odpovědi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95536" y="5085184"/>
            <a:ext cx="3985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Německý jazyk pro 8. ročník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čtenářská gramotnost , pravopis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ěmčina pro 8. třídu.</a:t>
            </a:r>
            <a:br>
              <a:rPr lang="cs-CZ" sz="2800" b="1" dirty="0" smtClean="0"/>
            </a:br>
            <a:r>
              <a:rPr lang="cs-CZ" sz="2800" b="1" dirty="0" smtClean="0"/>
              <a:t>Přiřaď k otázkám správné odpovědi.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macht</a:t>
            </a:r>
            <a:r>
              <a:rPr lang="cs-CZ" sz="2800" b="1" dirty="0" smtClean="0"/>
              <a:t> Petr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im</a:t>
            </a:r>
            <a:r>
              <a:rPr lang="cs-CZ" sz="2800" b="1" dirty="0" smtClean="0"/>
              <a:t> Sommer?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Wohin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Samstag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macht</a:t>
            </a:r>
            <a:r>
              <a:rPr lang="cs-CZ" sz="2800" b="1" dirty="0" smtClean="0"/>
              <a:t> Martina </a:t>
            </a: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Nachmittag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Warum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fahren</a:t>
            </a:r>
            <a:r>
              <a:rPr lang="cs-CZ" sz="2800" b="1" dirty="0" smtClean="0"/>
              <a:t>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Disko?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schwimme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sehr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Sonntag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b="1" dirty="0" smtClean="0"/>
              <a:t>Nach </a:t>
            </a:r>
            <a:r>
              <a:rPr lang="cs-CZ" sz="2800" b="1" dirty="0" err="1" smtClean="0"/>
              <a:t>Prag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schreibt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Hausafgaben</a:t>
            </a:r>
            <a:r>
              <a:rPr lang="cs-CZ" sz="2800" b="1" dirty="0" smtClean="0"/>
              <a:t>. 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badet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schwimmt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fotografiert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Otázky a odpovědi.</a:t>
            </a:r>
            <a:br>
              <a:rPr lang="cs-CZ" sz="2800" b="1" dirty="0" smtClean="0"/>
            </a:br>
            <a:r>
              <a:rPr lang="cs-CZ" sz="2800" b="1" dirty="0" smtClean="0"/>
              <a:t>Přiřaď k otázkám správné odpovědi. </a:t>
            </a:r>
            <a:endParaRPr lang="cs-CZ" sz="28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Wo</a:t>
            </a:r>
            <a:r>
              <a:rPr lang="cs-CZ" b="1" dirty="0" smtClean="0"/>
              <a:t> </a:t>
            </a:r>
            <a:r>
              <a:rPr lang="cs-CZ" b="1" dirty="0" err="1" smtClean="0"/>
              <a:t>wohnt</a:t>
            </a:r>
            <a:r>
              <a:rPr lang="cs-CZ" b="1" dirty="0" smtClean="0"/>
              <a:t> </a:t>
            </a:r>
            <a:r>
              <a:rPr lang="cs-CZ" b="1" dirty="0" err="1" smtClean="0"/>
              <a:t>ihr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Wann</a:t>
            </a:r>
            <a:r>
              <a:rPr lang="cs-CZ" b="1" dirty="0" smtClean="0"/>
              <a:t> </a:t>
            </a:r>
            <a:r>
              <a:rPr lang="cs-CZ" b="1" dirty="0" err="1" smtClean="0"/>
              <a:t>fahrt</a:t>
            </a:r>
            <a:r>
              <a:rPr lang="cs-CZ" b="1" dirty="0" smtClean="0"/>
              <a:t> </a:t>
            </a: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ins</a:t>
            </a:r>
            <a:r>
              <a:rPr lang="cs-CZ" b="1" dirty="0" smtClean="0"/>
              <a:t> </a:t>
            </a:r>
            <a:r>
              <a:rPr lang="cs-CZ" b="1" dirty="0" err="1" smtClean="0"/>
              <a:t>Gebirge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Wie</a:t>
            </a:r>
            <a:r>
              <a:rPr lang="cs-CZ" b="1" dirty="0" smtClean="0"/>
              <a:t> alt </a:t>
            </a:r>
            <a:r>
              <a:rPr lang="cs-CZ" b="1" dirty="0" err="1" smtClean="0"/>
              <a:t>bist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Wann</a:t>
            </a:r>
            <a:r>
              <a:rPr lang="cs-CZ" b="1" dirty="0" smtClean="0"/>
              <a:t> </a:t>
            </a:r>
            <a:r>
              <a:rPr lang="cs-CZ" b="1" dirty="0" err="1" smtClean="0"/>
              <a:t>kommt</a:t>
            </a:r>
            <a:r>
              <a:rPr lang="cs-CZ" b="1" dirty="0" smtClean="0"/>
              <a:t> </a:t>
            </a:r>
            <a:r>
              <a:rPr lang="cs-CZ" b="1" dirty="0" err="1" smtClean="0"/>
              <a:t>Vati</a:t>
            </a:r>
            <a:r>
              <a:rPr lang="cs-CZ" b="1" dirty="0" smtClean="0"/>
              <a:t> nach </a:t>
            </a:r>
            <a:r>
              <a:rPr lang="cs-CZ" b="1" dirty="0" err="1" smtClean="0"/>
              <a:t>Hause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Warum</a:t>
            </a:r>
            <a:r>
              <a:rPr lang="cs-CZ" b="1" dirty="0" smtClean="0"/>
              <a:t> </a:t>
            </a:r>
            <a:r>
              <a:rPr lang="cs-CZ" b="1" dirty="0" err="1" smtClean="0"/>
              <a:t>fährst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nach </a:t>
            </a:r>
            <a:r>
              <a:rPr lang="cs-CZ" b="1" dirty="0" err="1" smtClean="0"/>
              <a:t>Prag</a:t>
            </a:r>
            <a:r>
              <a:rPr lang="cs-CZ" b="1" dirty="0" smtClean="0"/>
              <a:t>?</a:t>
            </a:r>
          </a:p>
          <a:p>
            <a:pPr marL="514350" indent="-514350">
              <a:buNone/>
            </a:pPr>
            <a:endParaRPr lang="cs-CZ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bin</a:t>
            </a:r>
            <a:r>
              <a:rPr lang="cs-CZ" b="1" dirty="0" smtClean="0"/>
              <a:t> </a:t>
            </a:r>
            <a:r>
              <a:rPr lang="cs-CZ" b="1" dirty="0" err="1" smtClean="0"/>
              <a:t>vierzehn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b="1" dirty="0" smtClean="0"/>
              <a:t>Um </a:t>
            </a:r>
            <a:r>
              <a:rPr lang="cs-CZ" b="1" dirty="0" err="1" smtClean="0"/>
              <a:t>fünf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b="1" dirty="0" err="1" smtClean="0"/>
              <a:t>Im</a:t>
            </a:r>
            <a:r>
              <a:rPr lang="cs-CZ" b="1" dirty="0" smtClean="0"/>
              <a:t> Winter.</a:t>
            </a:r>
          </a:p>
          <a:p>
            <a:pPr marL="514350" indent="-514350">
              <a:buFont typeface="+mj-lt"/>
              <a:buAutoNum type="alphaUcPeriod"/>
            </a:pPr>
            <a:r>
              <a:rPr lang="cs-CZ" b="1" dirty="0" smtClean="0"/>
              <a:t>In </a:t>
            </a:r>
            <a:r>
              <a:rPr lang="cs-CZ" b="1" dirty="0" err="1" smtClean="0"/>
              <a:t>München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möchte</a:t>
            </a:r>
            <a:r>
              <a:rPr lang="cs-CZ" b="1" dirty="0" smtClean="0"/>
              <a:t> dort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Geschenk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meinen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/>
              <a:t>kaufen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Freundin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Martina.</a:t>
            </a:r>
            <a:endParaRPr lang="cs-CZ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8. třídu.</a:t>
            </a:r>
            <a:br>
              <a:rPr lang="cs-CZ" sz="2800" b="1" dirty="0" smtClean="0"/>
            </a:br>
            <a:r>
              <a:rPr lang="cs-CZ" sz="2800" b="1" dirty="0" smtClean="0"/>
              <a:t>Dokážeš následující text napsat správně německy?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ICHBINPETRNOVAKUNDICHWOHNEINŠTĚTÍ WIRHABENEINHAUSHINTERUNSEREMHAUS ISTEINGARTENDORTSPIELEICHGERNMIT MEINEMHUNDMEINVATERISTINDERGARAGE UNDMEINEMUTTERISTINDERKÜCHEICHGEHE INSWOHNZIMMERICHMÖCHTEFERNSEHENIN DENFEHRIENFAHRENWIRNACHKROATIENUND IMWINTERFAHRENWIROFTINSGEBIRGE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8. třídu. </a:t>
            </a:r>
            <a:br>
              <a:rPr lang="cs-CZ" sz="2800" b="1" dirty="0" smtClean="0"/>
            </a:br>
            <a:r>
              <a:rPr lang="cs-CZ" sz="2800" b="1" dirty="0" smtClean="0"/>
              <a:t>Jsou následující tvrzení  správná?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Petr </a:t>
            </a:r>
            <a:r>
              <a:rPr lang="cs-CZ" sz="4000" b="1" dirty="0" err="1" smtClean="0"/>
              <a:t>wohnt</a:t>
            </a:r>
            <a:r>
              <a:rPr lang="cs-CZ" sz="4000" b="1" dirty="0" smtClean="0"/>
              <a:t> in Mělník.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Der </a:t>
            </a:r>
            <a:r>
              <a:rPr lang="cs-CZ" sz="4000" b="1" dirty="0" err="1" smtClean="0"/>
              <a:t>Wald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vor </a:t>
            </a:r>
            <a:r>
              <a:rPr lang="cs-CZ" sz="4000" b="1" dirty="0" err="1" smtClean="0"/>
              <a:t>dem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Haus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Petr </a:t>
            </a:r>
            <a:r>
              <a:rPr lang="cs-CZ" sz="4000" b="1" dirty="0" err="1" smtClean="0"/>
              <a:t>spielt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gern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mit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seinem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Freund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Die </a:t>
            </a:r>
            <a:r>
              <a:rPr lang="cs-CZ" sz="4000" b="1" dirty="0" err="1" smtClean="0"/>
              <a:t>Mutter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arbeitet</a:t>
            </a:r>
            <a:r>
              <a:rPr lang="cs-CZ" sz="4000" b="1" dirty="0" smtClean="0"/>
              <a:t> in </a:t>
            </a:r>
            <a:r>
              <a:rPr lang="cs-CZ" sz="4000" b="1" dirty="0" err="1" smtClean="0"/>
              <a:t>dem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Garten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Der Vater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in der </a:t>
            </a:r>
            <a:r>
              <a:rPr lang="cs-CZ" sz="4000" b="1" dirty="0" err="1" smtClean="0"/>
              <a:t>Garage</a:t>
            </a:r>
            <a:r>
              <a:rPr lang="cs-CZ" sz="4000" b="1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Die </a:t>
            </a:r>
            <a:r>
              <a:rPr lang="cs-CZ" sz="4000" b="1" dirty="0" err="1" smtClean="0"/>
              <a:t>Familie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fährt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ins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Gebirge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Die </a:t>
            </a:r>
            <a:r>
              <a:rPr lang="cs-CZ" sz="4000" b="1" dirty="0" err="1" smtClean="0"/>
              <a:t>Familie</a:t>
            </a:r>
            <a:r>
              <a:rPr lang="cs-CZ" sz="4000" b="1" dirty="0" smtClean="0"/>
              <a:t> hei3t </a:t>
            </a:r>
            <a:r>
              <a:rPr lang="cs-CZ" sz="4000" b="1" dirty="0" err="1" smtClean="0"/>
              <a:t>Novak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Petr </a:t>
            </a:r>
            <a:r>
              <a:rPr lang="cs-CZ" sz="4000" b="1" dirty="0" err="1" smtClean="0"/>
              <a:t>geht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ins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Wohnzimmer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err="1" smtClean="0"/>
              <a:t>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möchte</a:t>
            </a:r>
            <a:r>
              <a:rPr lang="cs-CZ" sz="4000" b="1" dirty="0" smtClean="0"/>
              <a:t> dort </a:t>
            </a:r>
            <a:r>
              <a:rPr lang="cs-CZ" sz="4000" b="1" dirty="0" err="1" smtClean="0"/>
              <a:t>lernen</a:t>
            </a:r>
            <a:r>
              <a:rPr lang="cs-CZ" sz="4000" b="1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/>
              <a:t>In der </a:t>
            </a:r>
            <a:r>
              <a:rPr lang="cs-CZ" sz="4000" b="1" dirty="0" err="1" smtClean="0"/>
              <a:t>Küche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Oma</a:t>
            </a:r>
            <a:r>
              <a:rPr lang="cs-CZ" sz="40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44208" y="1412776"/>
            <a:ext cx="5806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24328" y="1412776"/>
            <a:ext cx="5020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96336" y="5229200"/>
            <a:ext cx="527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40152" y="3429000"/>
            <a:ext cx="530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352" y="3573016"/>
            <a:ext cx="522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5445224"/>
            <a:ext cx="550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88224" y="2852936"/>
            <a:ext cx="522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5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5157192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6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740352" y="2708920"/>
            <a:ext cx="522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7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88224" y="4149080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8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76056" y="4077072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9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32240" y="5661248"/>
            <a:ext cx="8851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 protože jsme hodně pracovali, podíváme </a:t>
            </a:r>
          </a:p>
          <a:p>
            <a:r>
              <a:rPr lang="cs-CZ" dirty="0" smtClean="0"/>
              <a:t>se za odměnu na konci hodiny na  vánoční trhy do Drážďan.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Dresden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528946"/>
            <a:ext cx="2964296" cy="29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668" y="1412776"/>
            <a:ext cx="2644130" cy="5445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20100"/>
            <a:ext cx="2964296" cy="233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997" y="908720"/>
            <a:ext cx="3147003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843" y="4005064"/>
            <a:ext cx="3114157" cy="2852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8631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Dresden</a:t>
            </a:r>
            <a:r>
              <a:rPr lang="cs-CZ" dirty="0" smtClean="0"/>
              <a:t>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485797" cy="508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332" y="1770294"/>
            <a:ext cx="4262667" cy="2738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333" y="4528133"/>
            <a:ext cx="4262666" cy="2357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09421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Dresden</a:t>
            </a:r>
            <a:r>
              <a:rPr lang="cs-CZ" dirty="0" smtClean="0"/>
              <a:t>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5191885" cy="3888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228786"/>
            <a:ext cx="2448272" cy="1629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53083"/>
            <a:ext cx="2411760" cy="1604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5228787"/>
            <a:ext cx="3960439" cy="1629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373495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Metodika.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DUM využiji k zjištění čtenářské gramotnosti žáků. Věty společně nepřekládáme, děti mají za úkol spojit logicky správné otázky a odpovědi,</a:t>
            </a:r>
          </a:p>
          <a:p>
            <a:pPr>
              <a:buNone/>
            </a:pPr>
            <a:r>
              <a:rPr lang="cs-CZ" sz="3200" dirty="0" smtClean="0"/>
              <a:t>	 přepíší věty z obr. 4 – doplní interpunkci, soustředí se na velká písmena </a:t>
            </a:r>
          </a:p>
          <a:p>
            <a:pPr>
              <a:buNone/>
            </a:pPr>
            <a:r>
              <a:rPr lang="cs-CZ" sz="3200" dirty="0" smtClean="0"/>
              <a:t>	u podstatných jmen a na obr. č. 5 určují pravdivost uvedených tvrzení.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Správné řešení nakonec doplníme společně na interaktivní tabuli. Kvalitní práce jsou odměněny známkou, ti méně úspěšní si opraví chyby, věty s nimi společně čteme a překládáme. Pak děti chodí k interaktivní tabuli a přiřazují čísla  tvrzení 1 – 10 do kolonek správně , chybně. </a:t>
            </a:r>
          </a:p>
          <a:p>
            <a:pPr>
              <a:buFont typeface="Wingdings" pitchFamily="2" charset="2"/>
              <a:buChar char="v"/>
            </a:pPr>
            <a:endParaRPr lang="cs-CZ" sz="3200" dirty="0" smtClean="0"/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Práce byla pro děti náročná, proto se na konci hodiny podíváme na záběry </a:t>
            </a:r>
          </a:p>
          <a:p>
            <a:pPr>
              <a:buNone/>
            </a:pPr>
            <a:r>
              <a:rPr lang="cs-CZ" sz="3200" dirty="0" smtClean="0"/>
              <a:t>	z předvánočních trhů v Drážďanech.</a:t>
            </a:r>
          </a:p>
          <a:p>
            <a:pPr>
              <a:buNone/>
            </a:pPr>
            <a:r>
              <a:rPr lang="cs-CZ" sz="3200" dirty="0" smtClean="0"/>
              <a:t>	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Zdroje :</a:t>
            </a:r>
          </a:p>
          <a:p>
            <a:endParaRPr lang="cs-CZ" dirty="0"/>
          </a:p>
          <a:p>
            <a:r>
              <a:rPr lang="cs-CZ" dirty="0"/>
              <a:t>http://www.google.cz/search?hl=cs&amp;cp=12&amp;gs_id=1h&amp;xhr=t&amp;q=v%C3%A1no%C4%8Dn%C3%AD+dr%C3%A1%C5%BE%C4%8Fany&amp;gs_sm=&amp;gs_upl=&amp;bav=on.2,or.r_gc.r_pw.,cf.osb&amp;biw=1366&amp;bih=648&amp;wrapid=tljp1323768583421026&amp;um=1&amp;ie=UTF-8&amp;tbm=isch&amp;source=og&amp;sa=N&amp;tab=wi&amp;ei=DxvnTs3AM4eDOu7evcoK</a:t>
            </a:r>
          </a:p>
        </p:txBody>
      </p:sp>
    </p:spTree>
    <p:extLst>
      <p:ext uri="{BB962C8B-B14F-4D97-AF65-F5344CB8AC3E}">
        <p14:creationId xmlns:p14="http://schemas.microsoft.com/office/powerpoint/2010/main" val="22710135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277</TotalTime>
  <Words>321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Prezentace aplikace PowerPoint</vt:lpstr>
      <vt:lpstr>Němčina pro 8. třídu. Přiřaď k otázkám správné odpovědi.</vt:lpstr>
      <vt:lpstr>Otázky a odpovědi. Přiřaď k otázkám správné odpovědi. </vt:lpstr>
      <vt:lpstr>Němčina pro 8. třídu. Dokážeš následující text napsat správně německy?</vt:lpstr>
      <vt:lpstr>Němčina pro 8. třídu.  Jsou následující tvrzení  správná?</vt:lpstr>
      <vt:lpstr>Němčina pro 8. třídu.</vt:lpstr>
      <vt:lpstr>Dresden</vt:lpstr>
      <vt:lpstr>Dresden II.</vt:lpstr>
      <vt:lpstr>Dresden III.</vt:lpstr>
      <vt:lpstr>Němčina pro 8. třídu.</vt:lpstr>
      <vt:lpstr>Němčina pro 8. třídu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Petr</dc:creator>
  <cp:lastModifiedBy>PC-29SX</cp:lastModifiedBy>
  <cp:revision>31</cp:revision>
  <dcterms:created xsi:type="dcterms:W3CDTF">2011-11-29T17:46:04Z</dcterms:created>
  <dcterms:modified xsi:type="dcterms:W3CDTF">2012-03-09T07:22:44Z</dcterms:modified>
</cp:coreProperties>
</file>