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3AF296-3578-493D-A97C-0DCBE3EEEDB2}" type="datetimeFigureOut">
              <a:rPr lang="cs-CZ" smtClean="0"/>
              <a:t>12.2.2013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7A8DD8-1CC7-42AA-8512-93219DDFC11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48C65-90BF-482E-9D71-88BCD3CAB994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6871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6629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8779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5758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1557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1290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37359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5957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4592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7945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4646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7855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43F6D-08E1-48B6-9D76-19B0C53B88E3}" type="datetimeFigureOut">
              <a:rPr lang="cs-CZ" smtClean="0"/>
              <a:pPr/>
              <a:t>12.2.2013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F90FE-4A66-431C-B5E4-9D73D8D4F8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3565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051720" y="2587057"/>
            <a:ext cx="5663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             Mgr. </a:t>
            </a:r>
            <a:r>
              <a:rPr lang="cs-CZ" b="1" dirty="0" smtClean="0">
                <a:latin typeface="Bookman Old Style" pitchFamily="18" charset="0"/>
              </a:rPr>
              <a:t>Romana </a:t>
            </a:r>
            <a:r>
              <a:rPr lang="cs-CZ" b="1" dirty="0" err="1" smtClean="0">
                <a:latin typeface="Bookman Old Style" pitchFamily="18" charset="0"/>
              </a:rPr>
              <a:t>Mihulová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71802" y="3071810"/>
            <a:ext cx="5464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VY_42_INOVACE_1B_25_Číselná_řada_0-100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65528" y="41491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b="1" dirty="0">
              <a:latin typeface="Bookman Old Styl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86248" y="27860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71802" y="4214818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2.r.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71802" y="3571876"/>
            <a:ext cx="4645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Číselná řada 0-100 (procvičení učiva)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71802" y="4786322"/>
            <a:ext cx="1832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Bookman Old Style" pitchFamily="18" charset="0"/>
              </a:rPr>
              <a:t>l</a:t>
            </a:r>
            <a:r>
              <a:rPr lang="cs-CZ" b="1" dirty="0" smtClean="0">
                <a:latin typeface="Bookman Old Style" pitchFamily="18" charset="0"/>
              </a:rPr>
              <a:t>istopad 2012</a:t>
            </a:r>
            <a:endParaRPr lang="cs-CZ" b="1" dirty="0">
              <a:latin typeface="Bookman Old Style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111579" y="5929330"/>
            <a:ext cx="59859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Bookman Old Style" pitchFamily="18" charset="0"/>
              </a:rPr>
              <a:t>Procvičení číselné řady do 100 vzestupně a sestupně, </a:t>
            </a:r>
          </a:p>
          <a:p>
            <a:r>
              <a:rPr lang="cs-CZ" sz="1600" b="1" dirty="0" smtClean="0">
                <a:latin typeface="Bookman Old Style" pitchFamily="18" charset="0"/>
              </a:rPr>
              <a:t>čtení  čísel, doplňování</a:t>
            </a:r>
            <a:endParaRPr lang="cs-CZ" sz="1600" b="1" dirty="0">
              <a:latin typeface="Bookman Old Style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061886" y="5357826"/>
            <a:ext cx="57518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Bookman Old Style" pitchFamily="18" charset="0"/>
              </a:rPr>
              <a:t>Číselná řada, orientace v číselné řadě, čtení a zápis </a:t>
            </a:r>
          </a:p>
          <a:p>
            <a:r>
              <a:rPr lang="cs-CZ" sz="1600" b="1" dirty="0" smtClean="0">
                <a:latin typeface="Bookman Old Style" pitchFamily="18" charset="0"/>
              </a:rPr>
              <a:t>čísel</a:t>
            </a:r>
            <a:endParaRPr lang="cs-CZ" sz="16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559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 idx="4294967295"/>
          </p:nvPr>
        </p:nvSpPr>
        <p:spPr>
          <a:xfrm>
            <a:off x="0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Číselná </a:t>
            </a:r>
            <a:r>
              <a:rPr lang="cs-CZ" dirty="0" smtClean="0"/>
              <a:t>řada 0-100 </a:t>
            </a:r>
            <a:br>
              <a:rPr lang="cs-CZ" dirty="0" smtClean="0"/>
            </a:br>
            <a:r>
              <a:rPr lang="cs-CZ" dirty="0" smtClean="0"/>
              <a:t>             (</a:t>
            </a:r>
            <a:r>
              <a:rPr lang="cs-CZ" dirty="0" smtClean="0"/>
              <a:t>procvičování)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4294967295"/>
          </p:nvPr>
        </p:nvSpPr>
        <p:spPr>
          <a:xfrm>
            <a:off x="0" y="3886200"/>
            <a:ext cx="6400800" cy="175260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                                   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47794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sym typeface="Wingdings"/>
              </a:rPr>
              <a:t></a:t>
            </a:r>
            <a:r>
              <a:rPr lang="cs-CZ" sz="2800" dirty="0" smtClean="0">
                <a:sym typeface="Wingdings"/>
              </a:rPr>
              <a:t> Ukazuj a čti čísla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1988840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32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03848" y="2754854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72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19672" y="4725144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91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732240" y="2924944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100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653136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58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19872" y="5433030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49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92280" y="4725144"/>
            <a:ext cx="2051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63</a:t>
            </a:r>
            <a:endParaRPr lang="cs-CZ" sz="4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499992" y="1446016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22</a:t>
            </a:r>
            <a:endParaRPr lang="cs-CZ" sz="4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3632830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84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72200" y="5949280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17</a:t>
            </a:r>
            <a:endParaRPr lang="cs-CZ" sz="4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75856" y="3861048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6</a:t>
            </a:r>
            <a:endParaRPr lang="cs-CZ" sz="4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932040" y="3108797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11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364368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sym typeface="Wingdings"/>
              </a:rPr>
              <a:t></a:t>
            </a:r>
            <a:r>
              <a:rPr lang="cs-CZ" sz="2800" dirty="0" smtClean="0">
                <a:sym typeface="Wingdings"/>
              </a:rPr>
              <a:t> Srovnej čísla dle velikosti</a:t>
            </a:r>
            <a:endParaRPr lang="cs-CZ" sz="2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91264" cy="639762"/>
          </a:xfrm>
        </p:spPr>
        <p:txBody>
          <a:bodyPr>
            <a:noAutofit/>
          </a:bodyPr>
          <a:lstStyle/>
          <a:p>
            <a:r>
              <a:rPr lang="cs-CZ" sz="3600" dirty="0" smtClean="0"/>
              <a:t>9, 85, 66, 15, 100, 27, 48, 94, 75, 43, 0, 18, 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251520" y="4797153"/>
            <a:ext cx="8784976" cy="18002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B) od největšího k nejmenšímu</a:t>
            </a:r>
          </a:p>
          <a:p>
            <a:pPr marL="0" indent="0">
              <a:buNone/>
            </a:pPr>
            <a:r>
              <a:rPr lang="cs-CZ" sz="4800" dirty="0" smtClean="0"/>
              <a:t>__,  __,  __,  __,  __,  __,  __,  __,  __,  __,  __,  __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323528" y="2492896"/>
            <a:ext cx="8640960" cy="2016224"/>
          </a:xfrm>
        </p:spPr>
        <p:txBody>
          <a:bodyPr>
            <a:normAutofit/>
          </a:bodyPr>
          <a:lstStyle/>
          <a:p>
            <a:r>
              <a:rPr lang="cs-CZ" dirty="0" smtClean="0"/>
              <a:t>A) od nejmenšího k největšímu</a:t>
            </a:r>
          </a:p>
          <a:p>
            <a:pPr marL="0" indent="0">
              <a:buNone/>
            </a:pPr>
            <a:r>
              <a:rPr lang="cs-CZ" sz="4400" dirty="0" smtClean="0"/>
              <a:t>__,  __,  __,  __,  __,  __,  __,  __,  __,  __,  __,  __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345721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7030A0"/>
                </a:solidFill>
                <a:sym typeface="Wingdings"/>
              </a:rPr>
              <a:t></a:t>
            </a:r>
            <a:r>
              <a:rPr lang="cs-CZ" sz="2800" dirty="0" smtClean="0">
                <a:sym typeface="Wingdings"/>
              </a:rPr>
              <a:t> Doplň chybějící čísla</a:t>
            </a:r>
            <a:endParaRPr lang="cs-CZ" sz="28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__,  __,  49,  __,  __,  52,  __,  54,  __</a:t>
            </a:r>
          </a:p>
          <a:p>
            <a:r>
              <a:rPr lang="cs-CZ" dirty="0" smtClean="0"/>
              <a:t>__,  76,  __,  __,  __,  __,  81,  __,  __</a:t>
            </a:r>
          </a:p>
          <a:p>
            <a:r>
              <a:rPr lang="cs-CZ" dirty="0" smtClean="0"/>
              <a:t>92, __,  __,  __,  96,  __,  __,  __,  __</a:t>
            </a:r>
          </a:p>
          <a:p>
            <a:r>
              <a:rPr lang="cs-CZ" dirty="0" smtClean="0"/>
              <a:t>34, __,  32,  __,  __,  __,  __,  27,  __  </a:t>
            </a:r>
          </a:p>
          <a:p>
            <a:r>
              <a:rPr lang="cs-CZ" dirty="0" smtClean="0"/>
              <a:t>100, __,  __,  __,  96,  __,  __,  __,  __</a:t>
            </a:r>
          </a:p>
          <a:p>
            <a:r>
              <a:rPr lang="cs-CZ" dirty="0" smtClean="0"/>
              <a:t>__,  84,  __,  __,  __,  __,  79,  __,  __  </a:t>
            </a:r>
          </a:p>
          <a:p>
            <a:r>
              <a:rPr lang="cs-CZ" dirty="0" smtClean="0"/>
              <a:t>__,  __,  __,  __,  50,  __,  __,  __,  54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30994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sym typeface="Wingdings"/>
              </a:rPr>
              <a:t></a:t>
            </a:r>
            <a:r>
              <a:rPr lang="cs-CZ" sz="2800" dirty="0" smtClean="0">
                <a:sym typeface="Wingdings"/>
              </a:rPr>
              <a:t> Porovnej čísla &gt;, &lt;, =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57200" y="1772816"/>
            <a:ext cx="4040188" cy="43533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 smtClean="0"/>
              <a:t>28__30</a:t>
            </a:r>
          </a:p>
          <a:p>
            <a:pPr marL="0" indent="0" algn="ctr">
              <a:buNone/>
            </a:pPr>
            <a:r>
              <a:rPr lang="cs-CZ" sz="3600" dirty="0" smtClean="0"/>
              <a:t>42__36</a:t>
            </a:r>
          </a:p>
          <a:p>
            <a:pPr marL="0" indent="0" algn="ctr">
              <a:buNone/>
            </a:pPr>
            <a:r>
              <a:rPr lang="cs-CZ" sz="3600" dirty="0" smtClean="0"/>
              <a:t>57__75</a:t>
            </a:r>
          </a:p>
          <a:p>
            <a:pPr marL="0" indent="0" algn="ctr">
              <a:buNone/>
            </a:pPr>
            <a:r>
              <a:rPr lang="cs-CZ" sz="3600" dirty="0" smtClean="0"/>
              <a:t>49__48</a:t>
            </a:r>
          </a:p>
          <a:p>
            <a:pPr marL="0" indent="0" algn="ctr">
              <a:buNone/>
            </a:pPr>
            <a:r>
              <a:rPr lang="cs-CZ" sz="3600" dirty="0" smtClean="0"/>
              <a:t>99__99</a:t>
            </a:r>
          </a:p>
          <a:p>
            <a:pPr marL="0" indent="0" algn="ctr">
              <a:buNone/>
            </a:pPr>
            <a:r>
              <a:rPr lang="cs-CZ" sz="3600" dirty="0" smtClean="0"/>
              <a:t>14__34</a:t>
            </a:r>
          </a:p>
          <a:p>
            <a:pPr marL="0" indent="0" algn="ctr">
              <a:buNone/>
            </a:pPr>
            <a:endParaRPr lang="cs-CZ" sz="3600" dirty="0" smtClean="0"/>
          </a:p>
          <a:p>
            <a:pPr marL="0" indent="0" algn="ctr">
              <a:buNone/>
            </a:pPr>
            <a:endParaRPr lang="cs-CZ" sz="3600" dirty="0" smtClean="0"/>
          </a:p>
          <a:p>
            <a:pPr algn="ctr"/>
            <a:endParaRPr lang="cs-CZ" sz="3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5025" y="1772816"/>
            <a:ext cx="4041775" cy="43533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 smtClean="0"/>
              <a:t>31__19</a:t>
            </a:r>
          </a:p>
          <a:p>
            <a:pPr marL="0" indent="0" algn="ctr">
              <a:buNone/>
            </a:pPr>
            <a:r>
              <a:rPr lang="cs-CZ" sz="3600" dirty="0" smtClean="0"/>
              <a:t>72__100</a:t>
            </a:r>
          </a:p>
          <a:p>
            <a:pPr marL="0" indent="0" algn="ctr">
              <a:buNone/>
            </a:pPr>
            <a:r>
              <a:rPr lang="cs-CZ" sz="3600" dirty="0" smtClean="0"/>
              <a:t>84__84</a:t>
            </a:r>
          </a:p>
          <a:p>
            <a:pPr marL="0" indent="0" algn="ctr">
              <a:buNone/>
            </a:pPr>
            <a:r>
              <a:rPr lang="cs-CZ" sz="3600" dirty="0" smtClean="0"/>
              <a:t>66__65</a:t>
            </a:r>
          </a:p>
          <a:p>
            <a:pPr marL="0" indent="0" algn="ctr">
              <a:buNone/>
            </a:pPr>
            <a:r>
              <a:rPr lang="cs-CZ" sz="3600" dirty="0" smtClean="0"/>
              <a:t>58__61</a:t>
            </a:r>
          </a:p>
          <a:p>
            <a:pPr marL="0" indent="0" algn="ctr">
              <a:buNone/>
            </a:pPr>
            <a:r>
              <a:rPr lang="cs-CZ" sz="3600" dirty="0" smtClean="0"/>
              <a:t>100__37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68380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2800" dirty="0" smtClean="0"/>
              <a:t>Použité zdroje</a:t>
            </a:r>
            <a:endParaRPr lang="cs-CZ" sz="28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Sdílené</a:t>
            </a:r>
            <a:r>
              <a:rPr kumimoji="0" lang="cs-CZ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zdroje MS PowerPoint</a:t>
            </a: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cs typeface="Arial" pitchFamily="34" charset="0"/>
              </a:rPr>
              <a:t/>
            </a:r>
            <a:b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cs typeface="Arial" pitchFamily="34" charset="0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3019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261</Words>
  <Application>Microsoft Office PowerPoint</Application>
  <PresentationFormat>Předvádění na obrazovce (4:3)</PresentationFormat>
  <Paragraphs>55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               Číselná řada 0-100               (procvičování) </vt:lpstr>
      <vt:lpstr> Ukazuj a čti čísla</vt:lpstr>
      <vt:lpstr> Srovnej čísla dle velikosti</vt:lpstr>
      <vt:lpstr> Doplň chybějící čísla</vt:lpstr>
      <vt:lpstr> Porovnej čísla &gt;, &lt;, =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yv</dc:title>
  <dc:creator>Romana</dc:creator>
  <cp:lastModifiedBy>Mirka</cp:lastModifiedBy>
  <cp:revision>8</cp:revision>
  <dcterms:created xsi:type="dcterms:W3CDTF">2012-12-25T15:05:48Z</dcterms:created>
  <dcterms:modified xsi:type="dcterms:W3CDTF">2013-02-12T18:57:15Z</dcterms:modified>
</cp:coreProperties>
</file>