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70" r:id="rId3"/>
    <p:sldId id="272" r:id="rId4"/>
    <p:sldId id="266" r:id="rId5"/>
    <p:sldId id="259" r:id="rId6"/>
    <p:sldId id="261" r:id="rId7"/>
    <p:sldId id="260" r:id="rId8"/>
    <p:sldId id="262" r:id="rId9"/>
    <p:sldId id="263" r:id="rId10"/>
    <p:sldId id="265" r:id="rId11"/>
    <p:sldId id="267" r:id="rId12"/>
    <p:sldId id="268" r:id="rId13"/>
    <p:sldId id="269" r:id="rId14"/>
    <p:sldId id="264" r:id="rId15"/>
    <p:sldId id="271" r:id="rId16"/>
    <p:sldId id="257" r:id="rId17"/>
    <p:sldId id="25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3D2360BF-A90F-460A-9AB3-82F544145CD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A955CA0-6BB2-4E81-914A-4BC5369F159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 spd="slow"/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1811936" cy="1728192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4788024" y="548680"/>
            <a:ext cx="413995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Název školy: ZŠ Štětí, Ostrovní 300</a:t>
            </a:r>
            <a:b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Autor: Vlasta </a:t>
            </a:r>
            <a:r>
              <a:rPr lang="cs-CZ" sz="1400" b="1" dirty="0" err="1" smtClean="0">
                <a:solidFill>
                  <a:schemeClr val="tx2">
                    <a:lumMod val="75000"/>
                  </a:schemeClr>
                </a:solidFill>
              </a:rPr>
              <a:t>Hackelová</a:t>
            </a: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Název materiálu: </a:t>
            </a:r>
            <a:b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VY_32_INOVACE_ </a:t>
            </a: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NJ.8.A.13_berlin_reisebericht</a:t>
            </a:r>
            <a:endParaRPr lang="cs-CZ" sz="1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Datum : 29. 1. 2012</a:t>
            </a:r>
          </a:p>
          <a:p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Ročník : osmý</a:t>
            </a:r>
          </a:p>
          <a:p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Vzdělávací oblast : Jazyk a jazyková komunikace</a:t>
            </a:r>
          </a:p>
          <a:p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Předmět : Německý jazyk</a:t>
            </a:r>
            <a:b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Název: Berlin - </a:t>
            </a:r>
            <a:r>
              <a:rPr lang="cs-CZ" sz="1400" b="1" dirty="0" err="1" smtClean="0">
                <a:solidFill>
                  <a:schemeClr val="tx2">
                    <a:lumMod val="75000"/>
                  </a:schemeClr>
                </a:solidFill>
              </a:rPr>
              <a:t>Reisebericht</a:t>
            </a: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Číslo operačního programu: CZ.1.07/1.4.00/21.1693</a:t>
            </a:r>
          </a:p>
          <a:p>
            <a:r>
              <a:rPr lang="cs-CZ" sz="1400" b="1" dirty="0" smtClean="0">
                <a:solidFill>
                  <a:schemeClr val="tx2">
                    <a:lumMod val="75000"/>
                  </a:schemeClr>
                </a:solidFill>
              </a:rPr>
              <a:t>Název projektu: PRIMA ŠKOLA</a:t>
            </a:r>
            <a:endParaRPr lang="cs-CZ" sz="1400" b="1" dirty="0"/>
          </a:p>
        </p:txBody>
      </p:sp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733256"/>
            <a:ext cx="3960440" cy="816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323528" y="4869160"/>
            <a:ext cx="431239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 smtClean="0">
                <a:solidFill>
                  <a:schemeClr val="tx1">
                    <a:lumMod val="85000"/>
                  </a:schemeClr>
                </a:solidFill>
              </a:rPr>
              <a:t>Anotace </a:t>
            </a:r>
            <a:r>
              <a:rPr lang="cs-CZ" sz="1400" b="1" dirty="0" smtClean="0">
                <a:solidFill>
                  <a:schemeClr val="tx1">
                    <a:lumMod val="85000"/>
                  </a:schemeClr>
                </a:solidFill>
              </a:rPr>
              <a:t>: Německý jazyk pro 8. ročník</a:t>
            </a:r>
          </a:p>
          <a:p>
            <a:r>
              <a:rPr lang="cs-CZ" sz="1400" b="1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cs-CZ" sz="1400" b="1" dirty="0" smtClean="0">
                <a:solidFill>
                  <a:schemeClr val="tx1">
                    <a:lumMod val="85000"/>
                  </a:schemeClr>
                </a:solidFill>
              </a:rPr>
              <a:t>Berlin – </a:t>
            </a:r>
            <a:r>
              <a:rPr lang="cs-CZ" sz="1400" b="1" dirty="0" err="1" smtClean="0">
                <a:solidFill>
                  <a:schemeClr val="tx1">
                    <a:lumMod val="85000"/>
                  </a:schemeClr>
                </a:solidFill>
              </a:rPr>
              <a:t>was</a:t>
            </a:r>
            <a:r>
              <a:rPr lang="cs-CZ" sz="1400" b="1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cs-CZ" sz="1400" b="1" dirty="0" err="1" smtClean="0">
                <a:solidFill>
                  <a:schemeClr val="tx1">
                    <a:lumMod val="85000"/>
                  </a:schemeClr>
                </a:solidFill>
              </a:rPr>
              <a:t>können</a:t>
            </a:r>
            <a:r>
              <a:rPr lang="cs-CZ" sz="1400" b="1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cs-CZ" sz="1400" b="1" dirty="0" err="1" smtClean="0">
                <a:solidFill>
                  <a:schemeClr val="tx1">
                    <a:lumMod val="85000"/>
                  </a:schemeClr>
                </a:solidFill>
              </a:rPr>
              <a:t>wir</a:t>
            </a:r>
            <a:r>
              <a:rPr lang="cs-CZ" sz="1400" b="1" dirty="0" smtClean="0">
                <a:solidFill>
                  <a:schemeClr val="tx1">
                    <a:lumMod val="85000"/>
                  </a:schemeClr>
                </a:solidFill>
              </a:rPr>
              <a:t> dort </a:t>
            </a:r>
            <a:r>
              <a:rPr lang="cs-CZ" sz="1400" b="1" dirty="0" err="1" smtClean="0">
                <a:solidFill>
                  <a:schemeClr val="tx1">
                    <a:lumMod val="85000"/>
                  </a:schemeClr>
                </a:solidFill>
              </a:rPr>
              <a:t>besuchen</a:t>
            </a:r>
            <a:r>
              <a:rPr lang="cs-CZ" sz="1400" b="1" dirty="0" smtClean="0">
                <a:solidFill>
                  <a:schemeClr val="tx1">
                    <a:lumMod val="85000"/>
                  </a:schemeClr>
                </a:solidFill>
              </a:rPr>
              <a:t>. </a:t>
            </a:r>
          </a:p>
          <a:p>
            <a:r>
              <a:rPr lang="cs-CZ" sz="1400" b="1" dirty="0" smtClean="0">
                <a:solidFill>
                  <a:schemeClr val="tx1">
                    <a:lumMod val="85000"/>
                  </a:schemeClr>
                </a:solidFill>
              </a:rPr>
              <a:t>Vyprávění o Berlíně. Používání podmětu „man“,</a:t>
            </a:r>
          </a:p>
          <a:p>
            <a:r>
              <a:rPr lang="cs-CZ" sz="1400" b="1" dirty="0">
                <a:solidFill>
                  <a:schemeClr val="tx1">
                    <a:lumMod val="85000"/>
                  </a:schemeClr>
                </a:solidFill>
              </a:rPr>
              <a:t>č</a:t>
            </a:r>
            <a:r>
              <a:rPr lang="cs-CZ" sz="1400" b="1" dirty="0" smtClean="0">
                <a:solidFill>
                  <a:schemeClr val="tx1">
                    <a:lumMod val="85000"/>
                  </a:schemeClr>
                </a:solidFill>
              </a:rPr>
              <a:t>ásti dne, časové údaje.</a:t>
            </a:r>
            <a:endParaRPr lang="cs-CZ" sz="1400" b="1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Petr\AppData\Local\Microsoft\Windows\Temporary Internet Files\Content.IE5\IC7HWRJF\MC90034637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484784"/>
            <a:ext cx="2737472" cy="2026007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3347864" y="1124744"/>
            <a:ext cx="23615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BERLIN</a:t>
            </a:r>
            <a:endParaRPr lang="cs-CZ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3573016"/>
            <a:ext cx="3696846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Berlín. </a:t>
            </a:r>
          </a:p>
          <a:p>
            <a:r>
              <a:rPr lang="cs-CZ" b="1" dirty="0" smtClean="0"/>
              <a:t>Prohlédni si obrázky</a:t>
            </a:r>
          </a:p>
          <a:p>
            <a:r>
              <a:rPr lang="cs-CZ" b="1" dirty="0" smtClean="0"/>
              <a:t>a potom připrav informace  </a:t>
            </a:r>
          </a:p>
          <a:p>
            <a:r>
              <a:rPr lang="cs-CZ" b="1" dirty="0" smtClean="0"/>
              <a:t>pro skupinu turistů o tom, co </a:t>
            </a:r>
          </a:p>
          <a:p>
            <a:r>
              <a:rPr lang="cs-CZ" b="1" dirty="0" smtClean="0"/>
              <a:t>můžeme v Berlíně navštívit.</a:t>
            </a:r>
          </a:p>
          <a:p>
            <a:r>
              <a:rPr lang="cs-CZ" b="1" dirty="0" smtClean="0"/>
              <a:t>Jako vedoucí skupiny turistů</a:t>
            </a:r>
          </a:p>
          <a:p>
            <a:r>
              <a:rPr lang="cs-CZ" b="1" dirty="0" smtClean="0"/>
              <a:t>současně uveď, co navštíví </a:t>
            </a:r>
          </a:p>
          <a:p>
            <a:r>
              <a:rPr lang="cs-CZ" b="1" dirty="0" smtClean="0"/>
              <a:t>v pondělí, v úterý atd. a v kolik</a:t>
            </a:r>
          </a:p>
          <a:p>
            <a:r>
              <a:rPr lang="cs-CZ" b="1" dirty="0" smtClean="0"/>
              <a:t>hodin se prohlídka uskuteční.</a:t>
            </a:r>
            <a:endParaRPr lang="cs-CZ" b="1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Části dne a používání podmětu „man“.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Kdy ?</a:t>
            </a: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Ráno. </a:t>
            </a:r>
          </a:p>
          <a:p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Am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Morgen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Dopoledne. </a:t>
            </a:r>
          </a:p>
          <a:p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Am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Vormittag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V poledne.</a:t>
            </a:r>
          </a:p>
          <a:p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Zu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Mittag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Odpoledne.</a:t>
            </a:r>
          </a:p>
          <a:p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Am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Nachmittag</a:t>
            </a: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Večer.</a:t>
            </a:r>
          </a:p>
          <a:p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Zu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Abend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am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Abend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V noci.</a:t>
            </a: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In der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Nacht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 smtClean="0"/>
              <a:t>V kolik hodin ?</a:t>
            </a:r>
          </a:p>
          <a:p>
            <a:r>
              <a:rPr lang="cs-CZ" b="1" dirty="0" smtClean="0"/>
              <a:t>Um 15 </a:t>
            </a:r>
            <a:r>
              <a:rPr lang="cs-CZ" b="1" dirty="0" err="1" smtClean="0"/>
              <a:t>Uhr</a:t>
            </a:r>
            <a:endParaRPr lang="cs-CZ" b="1" dirty="0" smtClean="0"/>
          </a:p>
          <a:p>
            <a:r>
              <a:rPr lang="cs-CZ" b="1" dirty="0" smtClean="0"/>
              <a:t>Um 2 </a:t>
            </a:r>
            <a:r>
              <a:rPr lang="cs-CZ" b="1" dirty="0" err="1" smtClean="0"/>
              <a:t>Uhr</a:t>
            </a:r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>
                <a:solidFill>
                  <a:srgbClr val="FFFF00"/>
                </a:solidFill>
              </a:rPr>
              <a:t>Co zde mohu vidět ?</a:t>
            </a:r>
          </a:p>
          <a:p>
            <a:r>
              <a:rPr lang="cs-CZ" b="1" dirty="0" err="1" smtClean="0">
                <a:solidFill>
                  <a:srgbClr val="FFFF00"/>
                </a:solidFill>
              </a:rPr>
              <a:t>Was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kann</a:t>
            </a:r>
            <a:r>
              <a:rPr lang="cs-CZ" b="1" dirty="0" smtClean="0">
                <a:solidFill>
                  <a:srgbClr val="FFFF00"/>
                </a:solidFill>
              </a:rPr>
              <a:t> man </a:t>
            </a:r>
            <a:r>
              <a:rPr lang="cs-CZ" b="1" dirty="0" err="1" smtClean="0">
                <a:solidFill>
                  <a:srgbClr val="FFFF00"/>
                </a:solidFill>
              </a:rPr>
              <a:t>hier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sehen</a:t>
            </a:r>
            <a:r>
              <a:rPr lang="cs-CZ" b="1" dirty="0" smtClean="0">
                <a:solidFill>
                  <a:srgbClr val="FFFF00"/>
                </a:solidFill>
              </a:rPr>
              <a:t>?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Co je tady možné navštívit ?</a:t>
            </a:r>
          </a:p>
          <a:p>
            <a:r>
              <a:rPr lang="cs-CZ" b="1" dirty="0" err="1" smtClean="0">
                <a:solidFill>
                  <a:srgbClr val="FFFF00"/>
                </a:solidFill>
              </a:rPr>
              <a:t>Was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kann</a:t>
            </a:r>
            <a:r>
              <a:rPr lang="cs-CZ" b="1" dirty="0" smtClean="0">
                <a:solidFill>
                  <a:srgbClr val="FFFF00"/>
                </a:solidFill>
              </a:rPr>
              <a:t> man </a:t>
            </a:r>
            <a:r>
              <a:rPr lang="cs-CZ" b="1" dirty="0" err="1" smtClean="0">
                <a:solidFill>
                  <a:srgbClr val="FFFF00"/>
                </a:solidFill>
              </a:rPr>
              <a:t>hier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besuchen</a:t>
            </a:r>
            <a:r>
              <a:rPr lang="cs-CZ" b="1" dirty="0" smtClean="0">
                <a:solidFill>
                  <a:srgbClr val="FFFF00"/>
                </a:solidFill>
              </a:rPr>
              <a:t>?</a:t>
            </a:r>
          </a:p>
          <a:p>
            <a:endParaRPr lang="cs-CZ" b="1" dirty="0" smtClean="0"/>
          </a:p>
          <a:p>
            <a:endParaRPr lang="cs-CZ" b="1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2" dur="1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2" dur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7" dur="1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2" dur="1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7" dur="1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Petr\AppData\Local\Microsoft\Windows\Temporary Internet Files\Content.IE5\WY5VF9LZ\MP90042549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826079"/>
            <a:ext cx="7992888" cy="5451399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411760" y="404664"/>
            <a:ext cx="2387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Brandenburger</a:t>
            </a:r>
            <a:r>
              <a:rPr lang="cs-CZ" b="1" dirty="0" smtClean="0"/>
              <a:t> </a:t>
            </a:r>
            <a:r>
              <a:rPr lang="cs-CZ" b="1" dirty="0" err="1" smtClean="0"/>
              <a:t>Toor</a:t>
            </a:r>
            <a:endParaRPr lang="cs-CZ" b="1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etr\AppData\Local\Microsoft\Windows\Temporary Internet Files\Content.IE5\VQ196A52\MP90042657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73352"/>
            <a:ext cx="7992888" cy="527031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915816" y="404664"/>
            <a:ext cx="21403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/>
              <a:t>Reichstag</a:t>
            </a:r>
            <a:endParaRPr lang="cs-CZ" sz="3200" b="1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etr\AppData\Local\Microsoft\Windows\Temporary Internet Files\Content.IE5\GB31V1MW\MP90043855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292352"/>
            <a:ext cx="6400800" cy="4273296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987824" y="548680"/>
            <a:ext cx="23807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/>
              <a:t>Reichstag</a:t>
            </a:r>
            <a:endParaRPr lang="cs-CZ" sz="3600" b="1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etr\AppData\Local\Microsoft\Windows\Temporary Internet Files\Content.IE5\IC7HWRJF\MP90042658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548680"/>
            <a:ext cx="3959456" cy="6015553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755576" y="2852936"/>
            <a:ext cx="26019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/>
              <a:t>Fernsehturm</a:t>
            </a:r>
            <a:endParaRPr lang="cs-CZ" sz="3200" b="1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Users\Petr\AppData\Local\Microsoft\Windows\Temporary Internet Files\Content.IE5\GB31V1MW\MP90043866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260648"/>
            <a:ext cx="4267200" cy="64008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55576" y="2780928"/>
            <a:ext cx="25330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/>
              <a:t>Siegessäule</a:t>
            </a:r>
            <a:endParaRPr lang="cs-CZ" sz="3200" b="1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etr\AppData\Local\Microsoft\Windows\Temporary Internet Files\Content.IE5\WY5VF9LZ\MP90040352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188640"/>
            <a:ext cx="4320480" cy="6477557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51520" y="1628800"/>
            <a:ext cx="373371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/>
              <a:t>Kaiser</a:t>
            </a:r>
            <a:r>
              <a:rPr lang="cs-CZ" sz="3200" b="1" dirty="0" smtClean="0"/>
              <a:t>-</a:t>
            </a:r>
            <a:r>
              <a:rPr lang="cs-CZ" sz="3200" b="1" dirty="0" err="1" smtClean="0"/>
              <a:t>Wilhelm</a:t>
            </a:r>
            <a:r>
              <a:rPr lang="cs-CZ" sz="3200" b="1" dirty="0" smtClean="0"/>
              <a:t>-</a:t>
            </a:r>
          </a:p>
          <a:p>
            <a:endParaRPr lang="cs-CZ" sz="3200" b="1" dirty="0" smtClean="0"/>
          </a:p>
          <a:p>
            <a:r>
              <a:rPr lang="cs-CZ" sz="3200" b="1" dirty="0" err="1" smtClean="0"/>
              <a:t>Gedächtniskirche</a:t>
            </a:r>
            <a:endParaRPr lang="cs-CZ" sz="3200" b="1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Petr\AppData\Local\Microsoft\Windows\Temporary Internet Files\Content.IE5\GB31V1MW\MP90040350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9703" y="332656"/>
            <a:ext cx="4242618" cy="6360821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539552" y="2780928"/>
            <a:ext cx="198644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Pergamon</a:t>
            </a:r>
          </a:p>
          <a:p>
            <a:r>
              <a:rPr lang="cs-CZ" sz="2800" b="1" dirty="0" smtClean="0"/>
              <a:t>Museum</a:t>
            </a:r>
            <a:endParaRPr lang="cs-CZ" sz="2800" b="1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Petr\AppData\Local\Microsoft\Windows\Temporary Internet Files\Content.IE5\GB31V1MW\MP90040355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8157" y="980728"/>
            <a:ext cx="7887957" cy="5256584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699792" y="404664"/>
            <a:ext cx="26132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Altes</a:t>
            </a:r>
            <a:r>
              <a:rPr lang="cs-CZ" sz="2800" b="1" dirty="0" smtClean="0"/>
              <a:t> Museum</a:t>
            </a:r>
            <a:endParaRPr lang="cs-CZ" sz="2800" b="1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Petr\AppData\Local\Microsoft\Windows\Temporary Internet Files\Content.IE5\GB31V1MW\MP90043404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993648"/>
            <a:ext cx="7315200" cy="487070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Petr\AppData\Local\Microsoft\Windows\Temporary Internet Files\Content.IE5\WY5VF9LZ\MP90043861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260648"/>
            <a:ext cx="4261104" cy="640080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611560" y="2996952"/>
            <a:ext cx="2834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Alexanderplatz</a:t>
            </a:r>
            <a:endParaRPr lang="cs-CZ" sz="2800" b="1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Petr\AppData\Local\Microsoft\Windows\Temporary Internet Files\Content.IE5\IC7HWRJF\MP90043863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23628" y="1196752"/>
            <a:ext cx="7128792" cy="4752528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915816" y="620688"/>
            <a:ext cx="37593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Moderne</a:t>
            </a:r>
            <a:r>
              <a:rPr lang="cs-CZ" sz="2800" b="1" dirty="0" smtClean="0"/>
              <a:t> Architektur</a:t>
            </a:r>
            <a:endParaRPr lang="cs-CZ" sz="2800" b="1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Co patří k Berlínu ? </a:t>
            </a:r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gehört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zu</a:t>
            </a:r>
            <a:r>
              <a:rPr lang="cs-CZ" sz="2800" b="1" dirty="0" smtClean="0"/>
              <a:t> Belin?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2420888"/>
            <a:ext cx="22397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Wenzelssplatz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76056" y="2348880"/>
            <a:ext cx="19030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Mannhatan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83768" y="3861048"/>
            <a:ext cx="26901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Unter</a:t>
            </a:r>
            <a:r>
              <a:rPr lang="cs-CZ" sz="2400" b="1" dirty="0" smtClean="0"/>
              <a:t> den </a:t>
            </a:r>
            <a:r>
              <a:rPr lang="cs-CZ" sz="2400" b="1" dirty="0" err="1" smtClean="0"/>
              <a:t>Linden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72200" y="3861048"/>
            <a:ext cx="16433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Reichsteg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43608" y="4725144"/>
            <a:ext cx="15263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Eiffelturm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75656" y="3284984"/>
            <a:ext cx="10470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Prater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228184" y="3284984"/>
            <a:ext cx="13676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Hofburg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211960" y="4941168"/>
            <a:ext cx="19912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Fernsehturm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195736" y="5661248"/>
            <a:ext cx="19447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Siegessäule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92080" y="5949280"/>
            <a:ext cx="24577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Alexanderplatz</a:t>
            </a:r>
            <a:endParaRPr lang="cs-CZ" sz="2400" b="1" dirty="0"/>
          </a:p>
        </p:txBody>
      </p:sp>
      <p:sp>
        <p:nvSpPr>
          <p:cNvPr id="13" name="Obdélník 12"/>
          <p:cNvSpPr/>
          <p:nvPr/>
        </p:nvSpPr>
        <p:spPr>
          <a:xfrm>
            <a:off x="1619672" y="1340768"/>
            <a:ext cx="10294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</a:t>
            </a:r>
            <a:endParaRPr lang="cs-CZ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940152" y="1412776"/>
            <a:ext cx="17235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Nein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124744"/>
            <a:ext cx="626469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METODIKA:</a:t>
            </a:r>
          </a:p>
          <a:p>
            <a:endParaRPr lang="cs-CZ" b="1" dirty="0" smtClean="0"/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Tématem hodiny je Berlín – vyprávění, co víme o Berlíně, kdo tam </a:t>
            </a:r>
            <a:r>
              <a:rPr lang="cs-CZ" b="1" dirty="0" err="1" smtClean="0"/>
              <a:t>ev</a:t>
            </a:r>
            <a:r>
              <a:rPr lang="cs-CZ" b="1" dirty="0" smtClean="0"/>
              <a:t>. byl.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Téma spojíme s procvičením gramatiky – používání časových předložek a neosobního podmětu man.</a:t>
            </a:r>
          </a:p>
          <a:p>
            <a:pPr>
              <a:buFont typeface="Arial" pitchFamily="34" charset="0"/>
              <a:buChar char="•"/>
            </a:pPr>
            <a:endParaRPr lang="cs-CZ" b="1" dirty="0" smtClean="0"/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Nejprve si připomeneme gramatiku, prohlédneme obrázky z Berlína, doplníme znalostmi dětí ze zeměpisu – počet obyvatel, řeky, průmysl, významné památky. </a:t>
            </a:r>
          </a:p>
          <a:p>
            <a:pPr>
              <a:buFont typeface="Arial" pitchFamily="34" charset="0"/>
              <a:buChar char="•"/>
            </a:pPr>
            <a:endParaRPr lang="cs-CZ" b="1" dirty="0" smtClean="0"/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V malém kvízu na obr. 15 si vyzkoušíme znalosti – děti určují, co do Berlína patří a co ne.</a:t>
            </a:r>
          </a:p>
          <a:p>
            <a:pPr>
              <a:buFont typeface="Arial" pitchFamily="34" charset="0"/>
              <a:buChar char="•"/>
            </a:pPr>
            <a:endParaRPr lang="cs-CZ" b="1" dirty="0" smtClean="0"/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Ve skupinách si potom zahrajeme na cestovní kancelář . Děti připraví informaci pro účastníky zájezdu do Berlína – např. v pondělí v 10.00 hodin si můžeme prohlédnout Alexandrovo nám., atd. Ostatní se ptají co mohou vidět např. ve středu odpoledne.  </a:t>
            </a:r>
            <a:endParaRPr lang="cs-CZ" b="1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2564904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Zdroje obrázků: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Kliparty Office www.</a:t>
            </a:r>
            <a:r>
              <a:rPr lang="cs-CZ" sz="2400" b="1" dirty="0" err="1" smtClean="0"/>
              <a:t>Office</a:t>
            </a:r>
            <a:r>
              <a:rPr lang="cs-CZ" sz="2400" b="1" dirty="0" smtClean="0"/>
              <a:t>.Microsoft.</a:t>
            </a:r>
            <a:r>
              <a:rPr lang="cs-CZ" sz="2400" b="1" dirty="0" err="1" smtClean="0"/>
              <a:t>com</a:t>
            </a:r>
            <a:endParaRPr lang="cs-CZ" sz="2400" b="1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117</TotalTime>
  <Words>336</Words>
  <Application>Microsoft Office PowerPoint</Application>
  <PresentationFormat>Předvádění na obrazovce (4:3)</PresentationFormat>
  <Paragraphs>81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Talent</vt:lpstr>
      <vt:lpstr>Prezentace aplikace PowerPoint</vt:lpstr>
      <vt:lpstr>Prezentace aplikace PowerPoint</vt:lpstr>
      <vt:lpstr>Části dne a používání podmětu „man“.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Co patří k Berlínu ? Was gehört zu Belin?</vt:lpstr>
      <vt:lpstr>Prezentace aplikace PowerPoint</vt:lpstr>
      <vt:lpstr>Prezentace aplikace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</dc:creator>
  <cp:lastModifiedBy>PC-29SX</cp:lastModifiedBy>
  <cp:revision>21</cp:revision>
  <dcterms:created xsi:type="dcterms:W3CDTF">2012-01-07T17:53:19Z</dcterms:created>
  <dcterms:modified xsi:type="dcterms:W3CDTF">2012-03-09T07:17:36Z</dcterms:modified>
</cp:coreProperties>
</file>