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3" r:id="rId8"/>
    <p:sldId id="264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3526C8A-CB2F-4FD5-85F1-3E1DD181290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DB31007-17A4-40C2-A441-C930480796F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/>
  </p:transition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355976" y="116632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 školy: ZŠ Štětí, Ostrovní 300</a:t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Autor: Vlasta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VY_32_INOVACE_ NJ.8.A.13_meine_woche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Datum : 3. 2. 2012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Ročník : osmý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Název: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Meine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Woche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Číslo operačního programu: CZ.1.07/1.4.00/21.1693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 projektu: PRIMA ŠKOLA</a:t>
            </a:r>
            <a:endParaRPr lang="cs-CZ" b="1" dirty="0"/>
          </a:p>
        </p:txBody>
      </p:sp>
      <p:pic>
        <p:nvPicPr>
          <p:cNvPr id="6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1811936" cy="1728192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467544" y="45811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Anotace</a:t>
            </a:r>
            <a:r>
              <a:rPr lang="cs-CZ" b="1" dirty="0" smtClean="0">
                <a:solidFill>
                  <a:schemeClr val="tx1">
                    <a:lumMod val="85000"/>
                  </a:schemeClr>
                </a:solidFill>
              </a:rPr>
              <a:t> : </a:t>
            </a:r>
            <a:r>
              <a:rPr lang="cs-CZ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Německý jazyk pro 8. ročník</a:t>
            </a:r>
          </a:p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Konverzace na téma můj týden, školní rozvrh, oblíbené předměty.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661248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5645156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Der </a:t>
            </a:r>
            <a:r>
              <a:rPr lang="cs-CZ" sz="2800" b="1" dirty="0" err="1" smtClean="0"/>
              <a:t>Stundenplan</a:t>
            </a:r>
            <a:r>
              <a:rPr lang="cs-CZ" sz="2800" b="1" dirty="0" smtClean="0"/>
              <a:t> von Petr. Prohlédni si Petrův rozvrh a odpověz na otázky. </a:t>
            </a:r>
            <a:r>
              <a:rPr lang="cs-CZ" sz="2800" b="1" dirty="0" err="1" smtClean="0"/>
              <a:t>Beantworte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die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Fragen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739820195"/>
              </p:ext>
            </p:extLst>
          </p:nvPr>
        </p:nvGraphicFramePr>
        <p:xfrm>
          <a:off x="467544" y="2276872"/>
          <a:ext cx="8229599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1440160"/>
                <a:gridCol w="1440160"/>
                <a:gridCol w="1440160"/>
                <a:gridCol w="1584176"/>
                <a:gridCol w="648072"/>
                <a:gridCol w="23671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Deutsch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Tschechisch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Tschechisch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Physik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Geographie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Tschechisch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Physik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Mathe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Deutsch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Biologie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Biologie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Geographie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Geschichte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Kunst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Tschechisch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Kunst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Sport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Biologie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Geschichte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Sport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Musik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1138136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Beantworte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die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Fragen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dirty="0" err="1" smtClean="0"/>
              <a:t>Wann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hat</a:t>
            </a:r>
            <a:r>
              <a:rPr lang="cs-CZ" sz="2800" b="1" dirty="0" smtClean="0"/>
              <a:t> Petr Sport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err="1" smtClean="0"/>
              <a:t>Hat</a:t>
            </a:r>
            <a:r>
              <a:rPr lang="cs-CZ" sz="2800" b="1" dirty="0" smtClean="0"/>
              <a:t> Petr </a:t>
            </a:r>
            <a:r>
              <a:rPr lang="cs-CZ" sz="2800" b="1" dirty="0" err="1" smtClean="0"/>
              <a:t>am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Mittwoch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Geschichte</a:t>
            </a:r>
            <a:r>
              <a:rPr lang="cs-CZ" sz="2800" b="1" dirty="0" smtClean="0"/>
              <a:t> 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err="1" smtClean="0"/>
              <a:t>Wann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hat</a:t>
            </a:r>
            <a:r>
              <a:rPr lang="cs-CZ" sz="2800" b="1" dirty="0" smtClean="0"/>
              <a:t> Petr </a:t>
            </a:r>
            <a:r>
              <a:rPr lang="cs-CZ" sz="2800" b="1" dirty="0" err="1" smtClean="0"/>
              <a:t>Englisch</a:t>
            </a:r>
            <a:r>
              <a:rPr lang="cs-CZ" sz="2800" b="1" dirty="0" smtClean="0"/>
              <a:t>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err="1" smtClean="0"/>
              <a:t>Hat</a:t>
            </a:r>
            <a:r>
              <a:rPr lang="cs-CZ" sz="2800" b="1" dirty="0" smtClean="0"/>
              <a:t> Petr </a:t>
            </a:r>
            <a:r>
              <a:rPr lang="cs-CZ" sz="2800" b="1" dirty="0" err="1" smtClean="0"/>
              <a:t>am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Freitag</a:t>
            </a:r>
            <a:r>
              <a:rPr lang="cs-CZ" sz="2800" b="1" dirty="0" smtClean="0"/>
              <a:t> Biologie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err="1" smtClean="0"/>
              <a:t>Wieviel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Stunden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hat</a:t>
            </a:r>
            <a:r>
              <a:rPr lang="cs-CZ" sz="2800" b="1" dirty="0" smtClean="0"/>
              <a:t> Petr </a:t>
            </a:r>
            <a:r>
              <a:rPr lang="cs-CZ" sz="2800" b="1" dirty="0" err="1" smtClean="0"/>
              <a:t>am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Donnerstag</a:t>
            </a:r>
            <a:r>
              <a:rPr lang="cs-CZ" sz="2800" b="1" dirty="0" smtClean="0"/>
              <a:t>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hat</a:t>
            </a:r>
            <a:r>
              <a:rPr lang="cs-CZ" sz="2800" b="1" dirty="0" smtClean="0"/>
              <a:t> Petr </a:t>
            </a:r>
            <a:r>
              <a:rPr lang="cs-CZ" sz="2800" b="1" dirty="0" err="1" smtClean="0"/>
              <a:t>am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Dienstag</a:t>
            </a:r>
            <a:r>
              <a:rPr lang="cs-CZ" sz="2800" b="1" dirty="0" smtClean="0"/>
              <a:t>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err="1" smtClean="0"/>
              <a:t>Hat</a:t>
            </a:r>
            <a:r>
              <a:rPr lang="cs-CZ" sz="2800" b="1" dirty="0" smtClean="0"/>
              <a:t> Petr </a:t>
            </a:r>
            <a:r>
              <a:rPr lang="cs-CZ" sz="2800" b="1" dirty="0" err="1" smtClean="0"/>
              <a:t>am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Montag</a:t>
            </a:r>
            <a:r>
              <a:rPr lang="cs-CZ" sz="2800" b="1" dirty="0" smtClean="0"/>
              <a:t> Kunst ?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17450949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Der </a:t>
            </a:r>
            <a:r>
              <a:rPr lang="cs-CZ" sz="2800" b="1" dirty="0" err="1" smtClean="0"/>
              <a:t>Stundenplan</a:t>
            </a:r>
            <a:r>
              <a:rPr lang="cs-CZ" sz="2800" b="1" dirty="0" smtClean="0"/>
              <a:t> von 8.A.</a:t>
            </a:r>
            <a:br>
              <a:rPr lang="cs-CZ" sz="2800" b="1" dirty="0" smtClean="0"/>
            </a:br>
            <a:r>
              <a:rPr lang="cs-CZ" sz="2800" b="1" dirty="0" smtClean="0"/>
              <a:t>Napiš si do sešitu rozvrh svojí třídy v němčině.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400" b="1" dirty="0" err="1" smtClean="0"/>
              <a:t>Mathe</a:t>
            </a:r>
            <a:r>
              <a:rPr lang="cs-CZ" sz="1400" b="1" dirty="0" smtClean="0"/>
              <a:t>  </a:t>
            </a:r>
            <a:r>
              <a:rPr lang="cs-CZ" sz="1400" b="1" dirty="0" err="1" smtClean="0"/>
              <a:t>Tschechisch</a:t>
            </a:r>
            <a:r>
              <a:rPr lang="cs-CZ" sz="1400" b="1" dirty="0" smtClean="0"/>
              <a:t>     </a:t>
            </a:r>
            <a:r>
              <a:rPr lang="cs-CZ" sz="1400" b="1" dirty="0" err="1" smtClean="0"/>
              <a:t>Physik</a:t>
            </a:r>
            <a:r>
              <a:rPr lang="cs-CZ" sz="1400" b="1" dirty="0" smtClean="0"/>
              <a:t>     </a:t>
            </a:r>
            <a:r>
              <a:rPr lang="cs-CZ" sz="1400" b="1" dirty="0" err="1" smtClean="0"/>
              <a:t>Deutsch</a:t>
            </a:r>
            <a:r>
              <a:rPr lang="cs-CZ" sz="1400" b="1" dirty="0" smtClean="0"/>
              <a:t>     </a:t>
            </a:r>
            <a:r>
              <a:rPr lang="cs-CZ" sz="1400" b="1" dirty="0" err="1" smtClean="0"/>
              <a:t>Englisch</a:t>
            </a:r>
            <a:r>
              <a:rPr lang="cs-CZ" sz="1400" b="1" dirty="0" smtClean="0"/>
              <a:t>     </a:t>
            </a:r>
            <a:r>
              <a:rPr lang="cs-CZ" sz="1400" b="1" dirty="0" err="1" smtClean="0"/>
              <a:t>Geschichte</a:t>
            </a:r>
            <a:r>
              <a:rPr lang="cs-CZ" sz="1400" b="1" dirty="0" smtClean="0"/>
              <a:t>     </a:t>
            </a:r>
            <a:r>
              <a:rPr lang="cs-CZ" sz="1400" b="1" dirty="0" err="1" smtClean="0"/>
              <a:t>Geographie</a:t>
            </a:r>
            <a:r>
              <a:rPr lang="cs-CZ" sz="1400" b="1" dirty="0" smtClean="0"/>
              <a:t>     Sport     </a:t>
            </a:r>
            <a:r>
              <a:rPr lang="cs-CZ" sz="1400" b="1" dirty="0" err="1" smtClean="0"/>
              <a:t>Musik</a:t>
            </a:r>
            <a:r>
              <a:rPr lang="cs-CZ" sz="1400" b="1" dirty="0" smtClean="0"/>
              <a:t>     Kunst</a:t>
            </a:r>
            <a:endParaRPr lang="cs-CZ" sz="1400" b="1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97217"/>
              </p:ext>
            </p:extLst>
          </p:nvPr>
        </p:nvGraphicFramePr>
        <p:xfrm>
          <a:off x="1475656" y="2852936"/>
          <a:ext cx="6096000" cy="296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149736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Montag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Dienstag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Mittwoch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Donnerst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Freitag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1258366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Welche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Schulfächer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sind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 ?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können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wir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diesen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Schulfächern</a:t>
            </a:r>
            <a:r>
              <a:rPr lang="cs-CZ" sz="2800" b="1" dirty="0" smtClean="0"/>
              <a:t> machen ?</a:t>
            </a:r>
            <a:endParaRPr lang="cs-CZ" sz="2800" b="1" dirty="0"/>
          </a:p>
        </p:txBody>
      </p:sp>
      <p:pic>
        <p:nvPicPr>
          <p:cNvPr id="1026" name="Picture 2" descr="C:\Users\PC-29SX\AppData\Local\Microsoft\Windows\Temporary Internet Files\Content.IE5\HKTYE1UI\MC9002407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68780"/>
            <a:ext cx="1587166" cy="212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29SX\AppData\Local\Microsoft\Windows\Temporary Internet Files\Content.IE5\8I18I2LO\MC9003701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47856"/>
            <a:ext cx="1559308" cy="214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-29SX\AppData\Local\Microsoft\Windows\Temporary Internet Files\Content.IE5\2FDP12RB\MC9002155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68780"/>
            <a:ext cx="2690388" cy="180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49159" y="5085184"/>
            <a:ext cx="1288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Geographie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51920" y="4509120"/>
            <a:ext cx="817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Mathe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85184"/>
            <a:ext cx="122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Geschichte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69260" y="5877272"/>
            <a:ext cx="961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rechnen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630421" y="4693786"/>
            <a:ext cx="2763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Mit</a:t>
            </a:r>
            <a:r>
              <a:rPr lang="cs-CZ" b="1" dirty="0" smtClean="0">
                <a:solidFill>
                  <a:srgbClr val="00B050"/>
                </a:solidFill>
              </a:rPr>
              <a:t> der </a:t>
            </a:r>
            <a:r>
              <a:rPr lang="cs-CZ" b="1" dirty="0" err="1" smtClean="0">
                <a:solidFill>
                  <a:srgbClr val="00B050"/>
                </a:solidFill>
              </a:rPr>
              <a:t>Landkarte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arbeiten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4581128"/>
            <a:ext cx="2375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Über</a:t>
            </a:r>
            <a:r>
              <a:rPr lang="cs-CZ" b="1" dirty="0" smtClean="0">
                <a:solidFill>
                  <a:srgbClr val="00B050"/>
                </a:solidFill>
              </a:rPr>
              <a:t> Historie </a:t>
            </a:r>
            <a:r>
              <a:rPr lang="cs-CZ" b="1" dirty="0" err="1" smtClean="0">
                <a:solidFill>
                  <a:srgbClr val="00B050"/>
                </a:solidFill>
              </a:rPr>
              <a:t>sprechen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07904" y="5589240"/>
            <a:ext cx="1108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>
                <a:solidFill>
                  <a:srgbClr val="00B050"/>
                </a:solidFill>
              </a:rPr>
              <a:t>s</a:t>
            </a:r>
            <a:r>
              <a:rPr lang="cs-CZ" b="1" dirty="0" err="1" smtClean="0">
                <a:solidFill>
                  <a:srgbClr val="00B050"/>
                </a:solidFill>
              </a:rPr>
              <a:t>chreiben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6093296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fernsehen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372200" y="6021288"/>
            <a:ext cx="1544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abschreiben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115233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Welche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Schulfächer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sind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 ?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können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Wir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diesen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Schulfächern</a:t>
            </a:r>
            <a:r>
              <a:rPr lang="cs-CZ" sz="2800" b="1" dirty="0" smtClean="0"/>
              <a:t> machen?</a:t>
            </a:r>
            <a:endParaRPr lang="cs-CZ" sz="2800" b="1" dirty="0"/>
          </a:p>
        </p:txBody>
      </p:sp>
      <p:pic>
        <p:nvPicPr>
          <p:cNvPr id="1026" name="Picture 2" descr="C:\Users\PC-29SX\AppData\Local\Microsoft\Windows\Temporary Internet Files\Content.IE5\28E1OGPP\MP9001806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1875272" cy="2968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29SX\AppData\Local\Microsoft\Windows\Temporary Internet Files\Content.IE5\O4NOFW9M\MC9004417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87343"/>
            <a:ext cx="2466710" cy="246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-29SX\AppData\Local\Microsoft\Windows\Temporary Internet Files\Content.IE5\AYJHOQYF\MP9003414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93205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861139" y="5445224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Biologie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23728" y="5445224"/>
            <a:ext cx="768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Musik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84168" y="5733256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Chemie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03848" y="4581128"/>
            <a:ext cx="1772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experimentieren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5301208"/>
            <a:ext cx="800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singen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59832" y="6102588"/>
            <a:ext cx="825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tanzen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23728" y="4950460"/>
            <a:ext cx="1108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schreiben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27984" y="5934002"/>
            <a:ext cx="1926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Über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Natur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lernen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16541" y="6102588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malen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94494" y="5445224"/>
            <a:ext cx="1574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00B050"/>
                </a:solidFill>
              </a:rPr>
              <a:t>Klavier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spielen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586567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Welche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Schulfächer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sind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?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können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wir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diesen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Stunden</a:t>
            </a:r>
            <a:r>
              <a:rPr lang="cs-CZ" sz="2800" b="1" dirty="0" smtClean="0"/>
              <a:t> machen. Práce se slovníkem.</a:t>
            </a:r>
            <a:endParaRPr lang="cs-CZ" sz="2800" b="1" dirty="0"/>
          </a:p>
        </p:txBody>
      </p:sp>
      <p:pic>
        <p:nvPicPr>
          <p:cNvPr id="1026" name="Picture 2" descr="C:\Users\Petr\AppData\Local\Microsoft\Windows\Temporary Internet Files\Content.IE5\WY5VF9LZ\MC9004150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3240360" cy="2774339"/>
          </a:xfrm>
          <a:prstGeom prst="rect">
            <a:avLst/>
          </a:prstGeom>
          <a:noFill/>
        </p:spPr>
      </p:pic>
      <p:pic>
        <p:nvPicPr>
          <p:cNvPr id="1027" name="Picture 3" descr="C:\Users\Petr\AppData\Local\Microsoft\Windows\Temporary Internet Files\Content.IE5\IC7HWRJF\MC90039828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21088"/>
            <a:ext cx="1746504" cy="2005279"/>
          </a:xfrm>
          <a:prstGeom prst="rect">
            <a:avLst/>
          </a:prstGeom>
          <a:noFill/>
        </p:spPr>
      </p:pic>
      <p:pic>
        <p:nvPicPr>
          <p:cNvPr id="1029" name="Picture 5" descr="C:\Users\Petr\AppData\Local\Microsoft\Windows\Temporary Internet Files\Content.IE5\VQ196A52\MC90034731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221088"/>
            <a:ext cx="1828800" cy="1829714"/>
          </a:xfrm>
          <a:prstGeom prst="rect">
            <a:avLst/>
          </a:prstGeom>
          <a:noFill/>
        </p:spPr>
      </p:pic>
      <p:pic>
        <p:nvPicPr>
          <p:cNvPr id="1031" name="Picture 7" descr="C:\Users\Petr\AppData\Local\Microsoft\Windows\Temporary Internet Files\Content.IE5\VQ196A52\MP90043955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340768"/>
            <a:ext cx="3302477" cy="48565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Welche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Schulfächer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sind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 ? </a:t>
            </a:r>
            <a:endParaRPr lang="cs-CZ" sz="2800" b="1" dirty="0"/>
          </a:p>
        </p:txBody>
      </p:sp>
      <p:pic>
        <p:nvPicPr>
          <p:cNvPr id="2055" name="Picture 7" descr="C:\Users\Petr\AppData\Local\Microsoft\Windows\Temporary Internet Files\Content.IE5\IC7HWRJF\MC90043036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1803400" cy="1778000"/>
          </a:xfrm>
          <a:prstGeom prst="rect">
            <a:avLst/>
          </a:prstGeom>
          <a:noFill/>
        </p:spPr>
      </p:pic>
      <p:pic>
        <p:nvPicPr>
          <p:cNvPr id="2064" name="Picture 16" descr="C:\Users\Petr\AppData\Local\Microsoft\Windows\Temporary Internet Files\Content.IE5\GB31V1MW\MC9004042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772816"/>
            <a:ext cx="1654175" cy="1841500"/>
          </a:xfrm>
          <a:prstGeom prst="rect">
            <a:avLst/>
          </a:prstGeom>
          <a:noFill/>
        </p:spPr>
      </p:pic>
      <p:pic>
        <p:nvPicPr>
          <p:cNvPr id="2065" name="Picture 17" descr="C:\Users\Petr\AppData\Local\Microsoft\Windows\Temporary Internet Files\Content.IE5\IC7HWRJF\MC9002974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988840"/>
            <a:ext cx="1864462" cy="1707185"/>
          </a:xfrm>
          <a:prstGeom prst="rect">
            <a:avLst/>
          </a:prstGeom>
          <a:noFill/>
        </p:spPr>
      </p:pic>
      <p:pic>
        <p:nvPicPr>
          <p:cNvPr id="2066" name="Picture 18" descr="C:\Users\Petr\AppData\Local\Microsoft\Windows\Temporary Internet Files\Content.IE5\GB31V1MW\MC90023344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005064"/>
            <a:ext cx="2246768" cy="2178867"/>
          </a:xfrm>
          <a:prstGeom prst="rect">
            <a:avLst/>
          </a:prstGeom>
          <a:noFill/>
        </p:spPr>
      </p:pic>
      <p:pic>
        <p:nvPicPr>
          <p:cNvPr id="2069" name="Picture 21" descr="C:\Users\Petr\AppData\Local\Microsoft\Windows\Temporary Internet Files\Content.IE5\IC7HWRJF\MC9003456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4221088"/>
            <a:ext cx="2238451" cy="161117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Der </a:t>
            </a:r>
            <a:r>
              <a:rPr lang="cs-CZ" sz="2800" b="1" dirty="0" err="1" smtClean="0"/>
              <a:t>Stundenplan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von</a:t>
            </a:r>
            <a:r>
              <a:rPr lang="cs-CZ" sz="2800" b="1" dirty="0" smtClean="0"/>
              <a:t> 8.A. Pracujeme ve dvojicích.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Vytvořte se spolužákem rozhovor k tématu týdenní program, školní rozvrh. </a:t>
            </a:r>
          </a:p>
          <a:p>
            <a:r>
              <a:rPr lang="cs-CZ" sz="2800" b="1" dirty="0" smtClean="0"/>
              <a:t>Ptejte se navzájem např. Kdy máme fyziku, kdy máme pracovní činnosti. Co máme ve středu třetí hodinu, co máme v pátek druhou hodinu,  atd. </a:t>
            </a:r>
          </a:p>
          <a:p>
            <a:r>
              <a:rPr lang="cs-CZ" sz="2800" b="1" dirty="0" smtClean="0"/>
              <a:t>Současně se navzájem zeptejte, který předmět máte nejraději a zkuste vysvětlit proč. </a:t>
            </a:r>
          </a:p>
          <a:p>
            <a:pPr>
              <a:buNone/>
            </a:pPr>
            <a:endParaRPr lang="cs-CZ" sz="2800" b="1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Schulfächer</a:t>
            </a:r>
            <a:r>
              <a:rPr lang="cs-CZ" sz="2800" b="1" dirty="0" smtClean="0"/>
              <a:t> – </a:t>
            </a:r>
            <a:r>
              <a:rPr lang="cs-CZ" sz="2800" b="1" dirty="0" err="1" smtClean="0"/>
              <a:t>Wochenplan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b="1" dirty="0" smtClean="0"/>
              <a:t>METODIKA.</a:t>
            </a:r>
          </a:p>
          <a:p>
            <a:pPr>
              <a:buNone/>
            </a:pPr>
            <a:endParaRPr lang="cs-CZ" sz="2800" b="1" dirty="0" smtClean="0"/>
          </a:p>
          <a:p>
            <a:r>
              <a:rPr lang="cs-CZ" sz="2000" b="1" dirty="0" smtClean="0"/>
              <a:t>Konverzace v této hodině je zaměřena k tématu – týdenní program, školní rozvrh hodin.</a:t>
            </a:r>
          </a:p>
          <a:p>
            <a:r>
              <a:rPr lang="cs-CZ" sz="2000" b="1" dirty="0" smtClean="0"/>
              <a:t>Nejprve si připomeneme německé pojmenování jednotlivých školních předmětů a pomocí odpovědí na otázky na obr. </a:t>
            </a:r>
            <a:r>
              <a:rPr lang="cs-CZ" sz="2000" b="1" dirty="0" smtClean="0"/>
              <a:t>č. </a:t>
            </a:r>
            <a:r>
              <a:rPr lang="cs-CZ" sz="2000" b="1" dirty="0" smtClean="0"/>
              <a:t>3 si zopakujeme  předložky – </a:t>
            </a:r>
            <a:r>
              <a:rPr lang="cs-CZ" sz="2000" b="1" dirty="0" err="1" smtClean="0"/>
              <a:t>am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Montag</a:t>
            </a:r>
            <a:r>
              <a:rPr lang="cs-CZ" sz="2000" b="1" dirty="0" smtClean="0"/>
              <a:t> um 8 </a:t>
            </a:r>
            <a:r>
              <a:rPr lang="cs-CZ" sz="2000" b="1" dirty="0" err="1" smtClean="0"/>
              <a:t>Uhr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/>
              <a:t>Žáci si do sešitů přepíší svůj školní rozvrh v němčině, pak pracují ve dvojicích a tvoří rozhovory k tématu můj týdenní program, můj školní rozvrh. Pokud se některé dvojici nedaří rozhovor, může se snažit popsat obrázky č. 7 a 8. </a:t>
            </a:r>
          </a:p>
          <a:p>
            <a:r>
              <a:rPr lang="cs-CZ" sz="2000" b="1" dirty="0" smtClean="0"/>
              <a:t>DUM pomáhá k rozvoji komunikativních schopností žáků, práce ve dvojicích ev</a:t>
            </a:r>
            <a:r>
              <a:rPr lang="cs-CZ" sz="2000" b="1" dirty="0" smtClean="0"/>
              <a:t>. ve </a:t>
            </a:r>
            <a:r>
              <a:rPr lang="cs-CZ" sz="2000" b="1" dirty="0" smtClean="0"/>
              <a:t>skupinkách podporuje kompetence sociální.</a:t>
            </a:r>
            <a:endParaRPr lang="cs-CZ" sz="2000" b="1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Schulfächer</a:t>
            </a:r>
            <a:r>
              <a:rPr lang="cs-CZ" sz="2800" b="1" dirty="0" smtClean="0"/>
              <a:t> – </a:t>
            </a:r>
            <a:r>
              <a:rPr lang="cs-CZ" sz="2800" b="1" dirty="0" err="1" smtClean="0"/>
              <a:t>Wochenplan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Zdroje : </a:t>
            </a:r>
          </a:p>
          <a:p>
            <a:pPr>
              <a:buNone/>
            </a:pPr>
            <a:r>
              <a:rPr lang="cs-CZ" b="1" dirty="0" smtClean="0"/>
              <a:t>	Kliparty Office www. Office. Microsoft.</a:t>
            </a:r>
            <a:r>
              <a:rPr lang="cs-CZ" b="1" dirty="0" err="1" smtClean="0"/>
              <a:t>com</a:t>
            </a:r>
            <a:endParaRPr lang="cs-CZ" b="1" dirty="0" smtClean="0"/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Vlastní 2">
      <a:dk1>
        <a:sysClr val="windowText" lastClr="000000"/>
      </a:dk1>
      <a:lt1>
        <a:srgbClr val="FFC000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180</TotalTime>
  <Words>406</Words>
  <Application>Microsoft Office PowerPoint</Application>
  <PresentationFormat>On-screen Show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Medián</vt:lpstr>
      <vt:lpstr>PowerPoint Presentation</vt:lpstr>
      <vt:lpstr>Der Stundenplan von Petr. Prohlédni si Petrův rozvrh a odpověz na otázky. Beantworte die Fragen.</vt:lpstr>
      <vt:lpstr>Beantworte die Fragen.</vt:lpstr>
      <vt:lpstr>Der Stundenplan von 8.A. Napiš si do sešitu rozvrh svojí třídy v němčině.</vt:lpstr>
      <vt:lpstr>Welche Schulfächer sind das ? Was können wir in diesen Schulfächern machen ?</vt:lpstr>
      <vt:lpstr>Welche Schulfächer sind das ? Was können Wir in diesen Schulfächern machen?</vt:lpstr>
      <vt:lpstr>Welche Schulfächer sind das? Was können wir in diesen Stunden machen. Práce se slovníkem.</vt:lpstr>
      <vt:lpstr>Welche Schulfächer sind das ? </vt:lpstr>
      <vt:lpstr>Der Stundenplan von 8.A. Pracujeme ve dvojicích.</vt:lpstr>
      <vt:lpstr>Schulfächer – Wochenplan.</vt:lpstr>
      <vt:lpstr>Schulfächer – Wochenplan.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DerStundenplan von der 8.A</dc:title>
  <dc:creator>PC-29SX</dc:creator>
  <cp:lastModifiedBy>Valued Acer Customer</cp:lastModifiedBy>
  <cp:revision>27</cp:revision>
  <dcterms:created xsi:type="dcterms:W3CDTF">2012-01-30T07:28:11Z</dcterms:created>
  <dcterms:modified xsi:type="dcterms:W3CDTF">2012-03-17T14:22:44Z</dcterms:modified>
</cp:coreProperties>
</file>