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3" r:id="rId3"/>
    <p:sldId id="257" r:id="rId4"/>
    <p:sldId id="258" r:id="rId5"/>
    <p:sldId id="269" r:id="rId6"/>
    <p:sldId id="268" r:id="rId7"/>
    <p:sldId id="267" r:id="rId8"/>
    <p:sldId id="259" r:id="rId9"/>
    <p:sldId id="266" r:id="rId10"/>
    <p:sldId id="261" r:id="rId11"/>
    <p:sldId id="260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E498"/>
    <a:srgbClr val="ABDB77"/>
    <a:srgbClr val="CC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56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Mgr. Hana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TÉMA:  </a:t>
          </a:r>
          <a:r>
            <a:rPr lang="cs-CZ" sz="2000" dirty="0" smtClean="0"/>
            <a:t>Slovesa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NÁZEV:VY_32_INOVACE_</a:t>
          </a:r>
          <a:r>
            <a:rPr lang="cs-CZ" sz="2000" dirty="0" smtClean="0">
              <a:solidFill>
                <a:schemeClr val="tx1"/>
              </a:solidFill>
            </a:rPr>
            <a:t>11_ČJ5_Jen mít oči- jazykový rozbor</a:t>
          </a:r>
          <a:endParaRPr lang="cs-CZ" sz="2000" dirty="0" smtClean="0">
            <a:solidFill>
              <a:schemeClr val="tx1"/>
            </a:solidFill>
          </a:endParaRP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 custLinFactNeighborX="343" custLinFactNeighborY="131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DF2C6CD-2FCD-4255-8C41-196F21AE7FC6}" type="presOf" srcId="{D1B46980-6531-4606-95E6-44980827E919}" destId="{6140AFEC-043D-4C43-A2F9-D0F5331DF3A3}" srcOrd="0" destOrd="0" presId="urn:microsoft.com/office/officeart/2005/8/layout/target3"/>
    <dgm:cxn modelId="{994C84F0-4B9B-4654-BDA4-C0CB1002E62E}" type="presOf" srcId="{D1D4F407-5343-4D3F-B5B9-D407B03CAEB4}" destId="{D005CE8C-CC26-4C3E-AC11-E15060ECD759}" srcOrd="0" destOrd="0" presId="urn:microsoft.com/office/officeart/2005/8/layout/target3"/>
    <dgm:cxn modelId="{EE760814-2286-419D-8732-BE66ADA93108}" type="presOf" srcId="{757F3AB3-0718-4624-B441-E567A8F0AB56}" destId="{333A1088-737F-45CB-B68E-254E46348037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A1855320-9DAB-49E7-B860-7DF49D28F6CE}" type="presOf" srcId="{1F4F8BC0-F267-4379-9FE7-6FFC8B64BAD8}" destId="{017154CD-D9A9-4968-AD11-1207A3C4C00A}" srcOrd="1" destOrd="0" presId="urn:microsoft.com/office/officeart/2005/8/layout/target3"/>
    <dgm:cxn modelId="{90CDBFE0-5BCC-49B6-B5B7-BB4E23E1BA5C}" type="presOf" srcId="{D1D4F407-5343-4D3F-B5B9-D407B03CAEB4}" destId="{AED2198E-93D5-4001-81B4-73124B309672}" srcOrd="1" destOrd="0" presId="urn:microsoft.com/office/officeart/2005/8/layout/target3"/>
    <dgm:cxn modelId="{5BBE6451-8D23-4E27-B6DC-D38F2B575072}" type="presOf" srcId="{1F4F8BC0-F267-4379-9FE7-6FFC8B64BAD8}" destId="{C8857ABF-5052-4733-A46C-0F8B764FF76F}" srcOrd="0" destOrd="0" presId="urn:microsoft.com/office/officeart/2005/8/layout/target3"/>
    <dgm:cxn modelId="{70957E41-A575-4BD9-9584-1884F3F459F3}" type="presOf" srcId="{26CBEA56-8CFD-48C0-BD6E-2EB16B1FBF42}" destId="{92E1E9E3-D1F0-4866-9424-7ECC0DD990BC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1CD9894-B366-4CC8-8966-65408AFDA384}" type="presOf" srcId="{1AE9165A-6B70-4FFD-A49C-881BF73B4F04}" destId="{A9F01C16-B5C0-47B0-9750-F7E5E11674A0}" srcOrd="0" destOrd="0" presId="urn:microsoft.com/office/officeart/2005/8/layout/target3"/>
    <dgm:cxn modelId="{3EA00FDD-55D3-4671-8C3B-CE4874E566E7}" type="presOf" srcId="{D1B46980-6531-4606-95E6-44980827E919}" destId="{2BE915AB-18AA-4053-B92C-3BFC9ED204BB}" srcOrd="1" destOrd="0" presId="urn:microsoft.com/office/officeart/2005/8/layout/target3"/>
    <dgm:cxn modelId="{9E7C5CCB-E1D5-4635-8A23-991865362A80}" type="presOf" srcId="{1AE9165A-6B70-4FFD-A49C-881BF73B4F04}" destId="{BD3627E9-8FC8-4A2F-B3EA-FAE798EF81D8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913B243E-70AA-4304-8F6B-AA4A7E1D539D}" type="presOf" srcId="{26CBEA56-8CFD-48C0-BD6E-2EB16B1FBF42}" destId="{5583D5C5-FAFF-4548-819C-80E289F73770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3D3209A5-5087-47D2-8140-B06214AC464C}" type="presParOf" srcId="{333A1088-737F-45CB-B68E-254E46348037}" destId="{F5ABB229-8D3B-4694-996A-96F23CF14429}" srcOrd="0" destOrd="0" presId="urn:microsoft.com/office/officeart/2005/8/layout/target3"/>
    <dgm:cxn modelId="{B6897807-ED6C-4B4D-8B1E-25ED86287F43}" type="presParOf" srcId="{333A1088-737F-45CB-B68E-254E46348037}" destId="{F41139FD-01EE-4571-8B17-4FB00FC51163}" srcOrd="1" destOrd="0" presId="urn:microsoft.com/office/officeart/2005/8/layout/target3"/>
    <dgm:cxn modelId="{442EB019-B31F-430C-B02A-1ED0350F47FE}" type="presParOf" srcId="{333A1088-737F-45CB-B68E-254E46348037}" destId="{D005CE8C-CC26-4C3E-AC11-E15060ECD759}" srcOrd="2" destOrd="0" presId="urn:microsoft.com/office/officeart/2005/8/layout/target3"/>
    <dgm:cxn modelId="{20454B1E-E255-46A1-9E93-D196CAAC92D9}" type="presParOf" srcId="{333A1088-737F-45CB-B68E-254E46348037}" destId="{2C702D82-9B77-49B7-9568-BB8EB47C3372}" srcOrd="3" destOrd="0" presId="urn:microsoft.com/office/officeart/2005/8/layout/target3"/>
    <dgm:cxn modelId="{9E62BF8B-B328-4512-A267-6423D812F295}" type="presParOf" srcId="{333A1088-737F-45CB-B68E-254E46348037}" destId="{A52A0455-90FF-4808-ABD0-F02540D31D5A}" srcOrd="4" destOrd="0" presId="urn:microsoft.com/office/officeart/2005/8/layout/target3"/>
    <dgm:cxn modelId="{5EBB81FA-AA1B-4666-BE55-0FEED9F881E2}" type="presParOf" srcId="{333A1088-737F-45CB-B68E-254E46348037}" destId="{6140AFEC-043D-4C43-A2F9-D0F5331DF3A3}" srcOrd="5" destOrd="0" presId="urn:microsoft.com/office/officeart/2005/8/layout/target3"/>
    <dgm:cxn modelId="{66EE7E0B-24BB-4D44-A9D9-B7B1C029C27C}" type="presParOf" srcId="{333A1088-737F-45CB-B68E-254E46348037}" destId="{71A10DEB-455E-4133-A618-0A0EE82A21E3}" srcOrd="6" destOrd="0" presId="urn:microsoft.com/office/officeart/2005/8/layout/target3"/>
    <dgm:cxn modelId="{566F2A8E-1562-47A3-AA29-A557449AC39F}" type="presParOf" srcId="{333A1088-737F-45CB-B68E-254E46348037}" destId="{DA6A876D-6D25-492F-8BDC-9AE6A6CFB1FA}" srcOrd="7" destOrd="0" presId="urn:microsoft.com/office/officeart/2005/8/layout/target3"/>
    <dgm:cxn modelId="{D1C04E6C-15C5-4EDD-9F20-4197D7F86C75}" type="presParOf" srcId="{333A1088-737F-45CB-B68E-254E46348037}" destId="{A9F01C16-B5C0-47B0-9750-F7E5E11674A0}" srcOrd="8" destOrd="0" presId="urn:microsoft.com/office/officeart/2005/8/layout/target3"/>
    <dgm:cxn modelId="{24A4566F-E981-4913-A9B3-BABE7F14EFE8}" type="presParOf" srcId="{333A1088-737F-45CB-B68E-254E46348037}" destId="{5C0CF724-3222-4429-B09A-F154A62FD507}" srcOrd="9" destOrd="0" presId="urn:microsoft.com/office/officeart/2005/8/layout/target3"/>
    <dgm:cxn modelId="{09D8A62A-7CA1-4A33-817C-591CBC304679}" type="presParOf" srcId="{333A1088-737F-45CB-B68E-254E46348037}" destId="{71A5FEA7-FE77-4220-960F-2AB7AE466FE5}" srcOrd="10" destOrd="0" presId="urn:microsoft.com/office/officeart/2005/8/layout/target3"/>
    <dgm:cxn modelId="{1E7353C9-3F6C-457F-A269-DA003E26BEF1}" type="presParOf" srcId="{333A1088-737F-45CB-B68E-254E46348037}" destId="{C8857ABF-5052-4733-A46C-0F8B764FF76F}" srcOrd="11" destOrd="0" presId="urn:microsoft.com/office/officeart/2005/8/layout/target3"/>
    <dgm:cxn modelId="{1C4FA851-6FFD-4688-8F98-66B44775E4DF}" type="presParOf" srcId="{333A1088-737F-45CB-B68E-254E46348037}" destId="{1839E65E-6E97-41D2-A171-98C033275D27}" srcOrd="12" destOrd="0" presId="urn:microsoft.com/office/officeart/2005/8/layout/target3"/>
    <dgm:cxn modelId="{6E61CE4B-485E-44D7-9BDE-85CDEE84E364}" type="presParOf" srcId="{333A1088-737F-45CB-B68E-254E46348037}" destId="{914F10DC-A7FA-462B-9334-03354AC7EA9F}" srcOrd="13" destOrd="0" presId="urn:microsoft.com/office/officeart/2005/8/layout/target3"/>
    <dgm:cxn modelId="{EE154099-2194-4BE2-943A-75B10EC71729}" type="presParOf" srcId="{333A1088-737F-45CB-B68E-254E46348037}" destId="{5583D5C5-FAFF-4548-819C-80E289F73770}" srcOrd="14" destOrd="0" presId="urn:microsoft.com/office/officeart/2005/8/layout/target3"/>
    <dgm:cxn modelId="{BB8B1076-19F4-4DDC-8EB6-CB4BCAB1ADAF}" type="presParOf" srcId="{333A1088-737F-45CB-B68E-254E46348037}" destId="{AED2198E-93D5-4001-81B4-73124B309672}" srcOrd="15" destOrd="0" presId="urn:microsoft.com/office/officeart/2005/8/layout/target3"/>
    <dgm:cxn modelId="{13AEA16B-8BDE-4BFA-8FFB-ACBD524CAF06}" type="presParOf" srcId="{333A1088-737F-45CB-B68E-254E46348037}" destId="{2BE915AB-18AA-4053-B92C-3BFC9ED204BB}" srcOrd="16" destOrd="0" presId="urn:microsoft.com/office/officeart/2005/8/layout/target3"/>
    <dgm:cxn modelId="{45847F2B-A298-45DE-BA05-9103FA0C106E}" type="presParOf" srcId="{333A1088-737F-45CB-B68E-254E46348037}" destId="{BD3627E9-8FC8-4A2F-B3EA-FAE798EF81D8}" srcOrd="17" destOrd="0" presId="urn:microsoft.com/office/officeart/2005/8/layout/target3"/>
    <dgm:cxn modelId="{6337A61C-258E-4FDA-8E25-E810D5FFDE8A}" type="presParOf" srcId="{333A1088-737F-45CB-B68E-254E46348037}" destId="{017154CD-D9A9-4968-AD11-1207A3C4C00A}" srcOrd="18" destOrd="0" presId="urn:microsoft.com/office/officeart/2005/8/layout/target3"/>
    <dgm:cxn modelId="{44B91AC9-ABAD-4B5D-BCB1-F052E623806E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Mgr. Hana Halamová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</a:t>
          </a:r>
          <a:r>
            <a:rPr lang="cs-CZ" sz="2000" kern="1200" dirty="0" smtClean="0">
              <a:solidFill>
                <a:schemeClr val="tx1"/>
              </a:solidFill>
            </a:rPr>
            <a:t>11_ČJ5_Jen mít oči- jazykový rozbor</a:t>
          </a:r>
          <a:endParaRPr lang="cs-CZ" sz="2000" kern="1200" dirty="0" smtClean="0">
            <a:solidFill>
              <a:schemeClr val="tx1"/>
            </a:solidFill>
          </a:endParaRP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 </a:t>
          </a:r>
          <a:r>
            <a:rPr lang="cs-CZ" sz="2000" kern="1200" dirty="0" smtClean="0"/>
            <a:t>Slovesa</a:t>
          </a:r>
          <a:endParaRPr lang="cs-CZ" sz="2000" kern="1200" dirty="0"/>
        </a:p>
      </dsp:txBody>
      <dsp:txXfrm>
        <a:off x="1273857" y="1224137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0E558-50DA-47EE-8B16-5062F54C88A6}" type="datetimeFigureOut">
              <a:rPr lang="de-DE" smtClean="0"/>
              <a:pPr/>
              <a:t>13.05.2013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04493-4B92-4A88-A57C-99A5314F5D1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0E558-50DA-47EE-8B16-5062F54C88A6}" type="datetimeFigureOut">
              <a:rPr lang="de-DE" smtClean="0"/>
              <a:pPr/>
              <a:t>13.05.2013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04493-4B92-4A88-A57C-99A5314F5D1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0E558-50DA-47EE-8B16-5062F54C88A6}" type="datetimeFigureOut">
              <a:rPr lang="de-DE" smtClean="0"/>
              <a:pPr/>
              <a:t>13.05.2013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04493-4B92-4A88-A57C-99A5314F5D1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0E558-50DA-47EE-8B16-5062F54C88A6}" type="datetimeFigureOut">
              <a:rPr lang="de-DE" smtClean="0"/>
              <a:pPr/>
              <a:t>13.05.2013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04493-4B92-4A88-A57C-99A5314F5D1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0E558-50DA-47EE-8B16-5062F54C88A6}" type="datetimeFigureOut">
              <a:rPr lang="de-DE" smtClean="0"/>
              <a:pPr/>
              <a:t>13.05.2013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04493-4B92-4A88-A57C-99A5314F5D1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0E558-50DA-47EE-8B16-5062F54C88A6}" type="datetimeFigureOut">
              <a:rPr lang="de-DE" smtClean="0"/>
              <a:pPr/>
              <a:t>13.05.2013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04493-4B92-4A88-A57C-99A5314F5D1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0E558-50DA-47EE-8B16-5062F54C88A6}" type="datetimeFigureOut">
              <a:rPr lang="de-DE" smtClean="0"/>
              <a:pPr/>
              <a:t>13.05.2013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04493-4B92-4A88-A57C-99A5314F5D1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0E558-50DA-47EE-8B16-5062F54C88A6}" type="datetimeFigureOut">
              <a:rPr lang="de-DE" smtClean="0"/>
              <a:pPr/>
              <a:t>13.05.2013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04493-4B92-4A88-A57C-99A5314F5D1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0E558-50DA-47EE-8B16-5062F54C88A6}" type="datetimeFigureOut">
              <a:rPr lang="de-DE" smtClean="0"/>
              <a:pPr/>
              <a:t>13.05.2013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04493-4B92-4A88-A57C-99A5314F5D1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0E558-50DA-47EE-8B16-5062F54C88A6}" type="datetimeFigureOut">
              <a:rPr lang="de-DE" smtClean="0"/>
              <a:pPr/>
              <a:t>13.05.2013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04493-4B92-4A88-A57C-99A5314F5D1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0E558-50DA-47EE-8B16-5062F54C88A6}" type="datetimeFigureOut">
              <a:rPr lang="de-DE" smtClean="0"/>
              <a:pPr/>
              <a:t>13.05.2013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04493-4B92-4A88-A57C-99A5314F5D1A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30E558-50DA-47EE-8B16-5062F54C88A6}" type="datetimeFigureOut">
              <a:rPr lang="de-DE" smtClean="0"/>
              <a:pPr/>
              <a:t>13.05.2013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A04493-4B92-4A88-A57C-99A5314F5D1A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1124744"/>
            <a:ext cx="8064896" cy="49182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Materiál je určen pro výuku </a:t>
            </a:r>
            <a:r>
              <a:rPr lang="cs-CZ" sz="2800" dirty="0" smtClean="0">
                <a:solidFill>
                  <a:prstClr val="black"/>
                </a:solidFill>
              </a:rPr>
              <a:t>českého  </a:t>
            </a:r>
            <a:r>
              <a:rPr lang="cs-CZ" sz="2800" dirty="0" smtClean="0">
                <a:solidFill>
                  <a:prstClr val="black"/>
                </a:solidFill>
              </a:rPr>
              <a:t>jazyka v </a:t>
            </a:r>
            <a:r>
              <a:rPr lang="cs-CZ" sz="2800" dirty="0" smtClean="0">
                <a:solidFill>
                  <a:prstClr val="black"/>
                </a:solidFill>
              </a:rPr>
              <a:t>5. </a:t>
            </a:r>
            <a:r>
              <a:rPr lang="cs-CZ" sz="2800" dirty="0" smtClean="0">
                <a:solidFill>
                  <a:prstClr val="black"/>
                </a:solidFill>
              </a:rPr>
              <a:t>ročníku ZŠ</a:t>
            </a:r>
            <a:r>
              <a:rPr lang="cs-CZ" sz="2800" dirty="0" smtClean="0">
                <a:solidFill>
                  <a:prstClr val="black"/>
                </a:solidFill>
              </a:rPr>
              <a:t>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Úvodní část se zabývá významem veršů s důrazem na environmentální výchovu.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Druhá část materiálu je zaměřena na jazykové jevy.</a:t>
            </a:r>
            <a:endParaRPr lang="cs-CZ" sz="2800" dirty="0" smtClean="0">
              <a:solidFill>
                <a:prstClr val="black"/>
              </a:solidFill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Žáci si procvičí tyto gramatické kategorie sloves: osoba, číslo, způsob a čas.</a:t>
            </a:r>
            <a:endParaRPr lang="cs-CZ" sz="2800" b="1" dirty="0" smtClean="0">
              <a:solidFill>
                <a:prstClr val="black"/>
              </a:solidFill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b="1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7" descr="C:\Users\Hana\AppData\Local\Microsoft\Windows\Temporary Internet Files\Content.IE5\3KP2266Y\MP900442325[1].jpg"/>
          <p:cNvPicPr>
            <a:picLocks noChangeAspect="1" noChangeArrowheads="1"/>
          </p:cNvPicPr>
          <p:nvPr/>
        </p:nvPicPr>
        <p:blipFill>
          <a:blip r:embed="rId2" cstate="print">
            <a:lum bright="42000"/>
          </a:blip>
          <a:stretch>
            <a:fillRect/>
          </a:stretch>
        </p:blipFill>
        <p:spPr bwMode="auto">
          <a:xfrm>
            <a:off x="0" y="1"/>
            <a:ext cx="9144000" cy="6857999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04664"/>
            <a:ext cx="7833048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Jen mít oči k vidění</a:t>
            </a:r>
            <a:br>
              <a:rPr lang="cs-CZ" b="1" dirty="0" smtClean="0"/>
            </a:br>
            <a:r>
              <a:rPr lang="cs-CZ" b="1" dirty="0" smtClean="0"/>
              <a:t>Jan </a:t>
            </a:r>
            <a:r>
              <a:rPr lang="cs-CZ" b="1" dirty="0" err="1" smtClean="0"/>
              <a:t>Čarek</a:t>
            </a:r>
            <a:endParaRPr lang="de-DE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2492896"/>
            <a:ext cx="381642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b="1" dirty="0" smtClean="0"/>
              <a:t>Jen mít oči k vidění, uvidět,co každý z lidí nevidí a neuvidí,   </a:t>
            </a:r>
          </a:p>
          <a:p>
            <a:r>
              <a:rPr lang="cs-CZ" sz="2800" b="1" dirty="0" smtClean="0"/>
              <a:t>vidět, že si slunce češe </a:t>
            </a:r>
            <a:r>
              <a:rPr lang="cs-CZ" sz="2800" b="1" dirty="0" err="1" smtClean="0"/>
              <a:t>zlatozlatý</a:t>
            </a:r>
            <a:r>
              <a:rPr lang="cs-CZ" sz="2800" b="1" dirty="0" smtClean="0"/>
              <a:t> vlas,  </a:t>
            </a:r>
          </a:p>
          <a:p>
            <a:r>
              <a:rPr lang="cs-CZ" sz="2800" b="1" dirty="0" smtClean="0"/>
              <a:t>vidět, že má sedmikráska </a:t>
            </a:r>
          </a:p>
          <a:p>
            <a:r>
              <a:rPr lang="cs-CZ" sz="2800" b="1" dirty="0" smtClean="0"/>
              <a:t>vskutku sedm krás</a:t>
            </a:r>
          </a:p>
          <a:p>
            <a:r>
              <a:rPr lang="cs-CZ" sz="2800" b="1" dirty="0" smtClean="0"/>
              <a:t>a že voda – ať už ….</a:t>
            </a:r>
            <a:endParaRPr lang="de-DE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4048" y="1595021"/>
            <a:ext cx="388843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b="1" dirty="0" smtClean="0"/>
              <a:t>Jen mít uši k slyšení,</a:t>
            </a:r>
          </a:p>
          <a:p>
            <a:r>
              <a:rPr lang="cs-CZ" sz="2800" b="1" dirty="0" smtClean="0"/>
              <a:t>slyšet hlasy sebetišší, </a:t>
            </a:r>
          </a:p>
          <a:p>
            <a:r>
              <a:rPr lang="cs-CZ" sz="2800" b="1" dirty="0" smtClean="0"/>
              <a:t>které každý neuslyší, </a:t>
            </a:r>
          </a:p>
          <a:p>
            <a:r>
              <a:rPr lang="cs-CZ" sz="2800" b="1" dirty="0" smtClean="0"/>
              <a:t>slyšet, </a:t>
            </a:r>
            <a:r>
              <a:rPr lang="cs-CZ" sz="2800" b="1" dirty="0" err="1" smtClean="0"/>
              <a:t>slyšet</a:t>
            </a:r>
            <a:r>
              <a:rPr lang="cs-CZ" sz="2800" b="1" dirty="0" smtClean="0"/>
              <a:t> zlatohlávka </a:t>
            </a:r>
          </a:p>
          <a:p>
            <a:r>
              <a:rPr lang="cs-CZ" sz="2800" b="1" dirty="0" smtClean="0"/>
              <a:t>chodit po lupínku,     </a:t>
            </a:r>
          </a:p>
          <a:p>
            <a:r>
              <a:rPr lang="cs-CZ" sz="2800" b="1" dirty="0" smtClean="0"/>
              <a:t>slyšet, kterak cinkla vážka</a:t>
            </a:r>
          </a:p>
          <a:p>
            <a:r>
              <a:rPr lang="cs-CZ" sz="2800" b="1" dirty="0" smtClean="0"/>
              <a:t>o zvoneček – vlnku, </a:t>
            </a:r>
          </a:p>
          <a:p>
            <a:r>
              <a:rPr lang="cs-CZ" sz="2800" b="1" dirty="0" smtClean="0"/>
              <a:t>v modřínovém háji slyšet </a:t>
            </a:r>
          </a:p>
          <a:p>
            <a:r>
              <a:rPr lang="cs-CZ" sz="2800" b="1" dirty="0" smtClean="0"/>
              <a:t>tikat modřinky, </a:t>
            </a:r>
          </a:p>
          <a:p>
            <a:r>
              <a:rPr lang="cs-CZ" sz="2800" b="1" dirty="0" smtClean="0"/>
              <a:t>tik, </a:t>
            </a:r>
            <a:r>
              <a:rPr lang="cs-CZ" sz="2800" b="1" dirty="0" err="1" smtClean="0"/>
              <a:t>tik</a:t>
            </a:r>
            <a:r>
              <a:rPr lang="cs-CZ" sz="2800" b="1" dirty="0" smtClean="0"/>
              <a:t> tikají si tiše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jako hodinky.</a:t>
            </a:r>
            <a:endParaRPr lang="de-DE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ovéPole 19"/>
          <p:cNvSpPr txBox="1"/>
          <p:nvPr/>
        </p:nvSpPr>
        <p:spPr>
          <a:xfrm>
            <a:off x="2627784" y="1916832"/>
            <a:ext cx="518457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smtClean="0"/>
              <a:t>A teď pár obrázků.   Vyberte jen obrázky přírodnin, které jsou v básni uvedené.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51520" y="332656"/>
            <a:ext cx="88924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Je básnička o přírodě ?  </a:t>
            </a:r>
            <a:endParaRPr lang="cs-CZ" sz="3200" dirty="0" smtClean="0"/>
          </a:p>
          <a:p>
            <a:r>
              <a:rPr lang="cs-CZ" sz="3200" dirty="0" smtClean="0"/>
              <a:t>Co </a:t>
            </a:r>
            <a:r>
              <a:rPr lang="cs-CZ" sz="3200" dirty="0" smtClean="0"/>
              <a:t>všechno může člověk v přírodě spatřit </a:t>
            </a:r>
            <a:r>
              <a:rPr lang="cs-CZ" sz="3200" dirty="0" smtClean="0"/>
              <a:t>?</a:t>
            </a:r>
            <a:endParaRPr lang="cs-CZ" sz="32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323528" y="4005064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 </a:t>
            </a:r>
            <a:endParaRPr lang="cs-CZ" dirty="0" smtClean="0"/>
          </a:p>
        </p:txBody>
      </p:sp>
      <p:pic>
        <p:nvPicPr>
          <p:cNvPr id="1028" name="Picture 4" descr="http://upload.wikimedia.org/wikipedia/commons/thumb/8/8c/Bellis_perennis_dsc00906.jpg/220px-Bellis_perennis_dsc0090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1484784"/>
            <a:ext cx="2392766" cy="2088232"/>
          </a:xfrm>
          <a:prstGeom prst="rect">
            <a:avLst/>
          </a:prstGeom>
          <a:noFill/>
        </p:spPr>
      </p:pic>
      <p:sp>
        <p:nvSpPr>
          <p:cNvPr id="1032" name="AutoShape 8" descr="data:image/jpeg;base64,/9j/4AAQSkZJRgABAQAAAQABAAD/2wCEAAkGBhMRERUUEhIWFRUWGRwYGBgYGRgZGBsaIBoaGxwgHBoaGycfHh4jGhgaIC8gIycpLCwuHB4xNTAqNScsLCkBCQoKDgwOGg8PGiwlHyQsLywqKiwpLCwsLCwsLCwsLCwsLCwpLCwsLCwsLCwsLCwsLCwsLCwsLCwsLCwsLCwsLP/AABEIAMIBAwMBIgACEQEDEQH/xAAbAAACAgMBAAAAAAAAAAAAAAAFBgMEAAIHAf/EAEEQAAIBAgQEBAMGAwgBAwUAAAECEQMhAAQSMQUiQVEGE2FxMoGRFCNCUqGxYsHRBxUzcoLh8PGSJLPCFjSDorL/xAAZAQADAQEBAAAAAAAAAAAAAAABAgMEAAX/xAAtEQACAgEDAwMEAQUBAQAAAAAAAQIRAxIhMRNBUQQiMmFxgfChM0KRscHhI//aAAwDAQACEQMRAD8AOt4qDUSUrtqIsKtEFSYFtVOIMyBP9MAOA5avmW8xmUEzKnSYX80TIHSRcXti54h4fQYUyNKhiRMQAQPh1AawTblM+loOAVThSkeZRqsWEHTBeSeokXHcXO9o28/NPVL3O6FioVxQ5UMmtFBBXzQSsgncqbm8CN4icRV84KzIqT5dOyAW1EdSTYTufpuTheq8YzBCpmWRAzXZgqAWJhyqSFINpM2NjjKOepOSftAE9CHUabQAoEfOTG+ElnaajWwksXgZc/k6ZH3rrccoDaVnYktu59gR096YpikGYGIEklSNW4LXGra8+nri1wOgDZDSkXJVhUeO8wYHryn1xB4nrqtanSDg1o1OCp1RYqDzsdxNzJ6Y0Zm3i6nf6CKMk6oG16qNWEJqVQoIusLIEW6m/wBcXaVL4qd+ZWmRZZG3cAD9bWwLWo2XpvVcksW0gQLsbyxm20aYMQfnNwjN6G16ySbtAu28wTYKCZ1dTEevnqWmS1BaDXFK1SlRY010sqg6QSW1kiGYjqGMgfLc3V/AtPysz5xol2AIQbSxsL/z7kG+Gqnqq0wWpsBqsmyD8IaoZljfZvWwxLkKWsrrJJGm43NRt4AN4kKBtY2AjG1XquLpsMZ1Fx8kGdzJqEJVOs1YaIIVUILVCO5OkICdhEAHCdxhaKV0OkNTanT1RzQxRdcAmDcMIkWO4scMnFi1PUVcny10k2hYGmFMwSdvkD3wMzyLWo0UBUFUEyIALAdTcmQCW9TAgEnuupxrwxEqYD4r4bUt/wCmmYlqZMx1BRtypEmCJEdd8UV4hm8mUYVKlPUOQq50kAyQIPQnb12w4cMyehijAIQZR3swYFgUJE8pI8sqZGq9tSyH/tPQ1WpVSsbowgDm3+JRpaxHMLnrEYo9K52ZoxzcnpfAp5uua9Y1KtViztLk3Y94O0x0sMMDcJyqqStem4idTagJ7GLg/LpuMQ8J8OUa2VUmrorSSZIuO2liJPtG/XoD4twWrTAkqwPVTNx3BuO+2IykpOrLVGT0jdwbhRqRClp2hiV2mwOoN/pk4L5PKOEJeiWE3Cqhj5pzD6RhSyPiQ5XLrTVZV51SdiYmO0qAdu+GLhfiakVRqbHzGsyPYA90qTI/CBqke18ZpRl+BJ43F0DXCatJFmMNIlokRFrXwe4flAabeWkvSJWTEeWL72BiR88C61VnqPVcEaQCdVomJJ+gMj9hiA+M6RKim2mS3mTMaBYKIvG5+fri+LI4qq2onHG5ukXM+tN6aT5eqVVdMiNV3meoB3xNksorB0Z4VGBBUkkA7kAbgkY0p5ajVFFqEqGJaNLM3U3adrbwTsJx7RoOHLltICgOoEPphQJH5tQUwT1k4WUm3dga07FPjSM1cUtRMA3LbklVEn00g+wwDrg0yU1SLGxse30nBGpnGXMVqhsVmNcEqT3kCSBqG28WwJcEGD8W5vsOx9uv03nCSAWPPLWHNJ1ERawP6ATgt4bqUpLOVAUXJuZPp7Tirw2gtSQSwEX0idQnrtAt/UjoR4blDqkACmZciIZl7ADnIt6A98I0EuNUo1yCEqVEpkBEXkpqT1bd2n/THfFXiuYAAhnq3OkGQigHou8TaSRbpjOFUgKLOjlKRM/hDsCbkXkR0F/fENXMInPAcAQR8AJ22Bkjvt6jFHOT5AWqefZ6NEyGVDLKCEBuABpHub9d8EjwxcxRzA1ajzi82JClB2MPqMjvti14b4ilan5nl0kXQBpCACb2UXJtbVIxbznGYpGnTRVPxGAVAvvJHRhedrbYWKinb2O4ewl+E/Frq1PLVKG7eXrGoMSSRzgnmiwgRaQNycOTwZcsSbCRZAsTyxB1WtCmBYKMIvAqyJnTTqkOxUy1mljfYGNRv1/fDdVp1ammp/g7ALuVUbglxItuFi5HWTgyq9ys67ADNomtvLVdE2mJ/wD2E798ZhjSqAIaogItEM0DpJURMROMxDWiOoT89mWZW8st3qBoBIlYYex6RK3OxOPOHwZem2lo1aSR0kupB3gjUCeh74I06Aa6keZHMQYCmdlAu7SIIAgfPB7w/wCDqNQS269DBE98bMeLquo7AuhZz2SWoZfTre4KQCTE3Hwt84PrgTlRDQwmDBB9JsOmOk5vw35eiVUi6zpXY9CY3m84A8Z4AKVTXT0hDJdiAShi8DubQO598P0ZQu+wNSfAvZiiKjUmpoqBmCktIESvMDva8kRibjPDWo1lq08wKtQk3LSwkWbUSZBGxkmwxYroxUuFlRIhoJghhJM7xqM+2AtOjzEFpvc9xO8DfvH/AEYvUnbRaOZpUgs2ZzLMv2lGWikqzpT1gHbUeaCfWYI2wy+F6WTnlzFFmbbzQy1N7A6m0Ax0ufXAfh3JpLkqoMhqbFdSyb9VKyIsBfcHoZ4nwijmqBdKaKwmCgKseWeYaQPiPS37YbHadpBcoS+SDvGMy9OhUOpNAIQKAAJ3AtvsfpgDkc0zQUkuJ+Gb2EhehIFpsBOFGnVqCkitVYopYFBOkMSe5sSOv+4wRq1KpojWxBZSQFBGxg64UzeRuNsTy3OV9vuTlFJ0ifitYho8wagdTaSNKljqteCR1Owge+CnhysnksKdBqlRl0uxWo1iNJChQQbGLkegtgPwrPU8iXfM5QVSTCszQAYkQpBkWmYG+DWY8Z6kVU+5JlpcuFRI/CuoDaIAQ6pBHbD44qFu/wCAOD7AzjBqhlVq12B1A6UPwqJI35qarMxJ09QcAs2/nHqbwk3gQzGTuT8Ik7wcFf7xZkIVSPMgM5JhjIYElh1ZSZnodtsUaFdTVplWPLAPQXWIHve/r3xKWS0CmiguVGhmVNQQ83wzpJhGE79QRtYbb4yvUFQRoGrppL9YI5Gnt+H09MWKOYanpdDcKqnqGUyIIO4gARtHacVWouCNSaQSYjmAG8KTvbpM39cBb7jJtO0R1OHpUQ+a3l6RylRJJ6SLTe3/AFheo06gYKAZNlg9drH3jD/mKy5iiqaQsG0KRJAEnVYE720jp8oafhgTq1y9GW0aSDpWJZpNv1+WHhkaW5qjkT3kKGbrZiirU3LoDKm50nuJFjiLhKgk7e/p1wZ8XPrNIk7aheBNwZA6T7dB2xP4Z8JpmaJaagbUxUppuotEMd56j9ZtXUnC/IYyqOpjd4S4jT8kUmKrpeQg0hnPSbd+oM3Fji7mDT01X1Aa5Zy0gBY6sRdgI9LfIofFPBuYy4Lq2tRpOoSryY2B3INrE/LArO8YrVaXk1alQrIaGkmQCBvfqcTeO+4koa3aCGfz4eo5ptIZpPy2JEnrJ643ylFJhizbkhBqJ/1bfPALh+dSkG1LrJ72UD5XJJP6fRy8GGpmEeorLqQAaGAkqRA0nSxEDeR2vhpY3Yksdb9iSgtXRBK0w8whKqO0m+qB64rVuHV6YVqapUuRIdHMDe03BIB26YYskoUhKjCg8g+YyhoHWPL5RcbMBY74g4wz5lneiwKJ+JQy7kJy3lZ3ie5w8I43H6/v1I72ATnqhohaijUTLAA623iQBYegxPwbK+a/lsAEpoS2ohYOkSZJ9MV8qpam6/ePVVhzsxJUD5zi9kKP2uuhrkMVbQ5druSIWIuVQC9ugwcMFKdUdLYueHs01WnUy2Ubyj5ss5uoQiFA6nYntfF5uGtpFPLBa1RwRomykg63Mmdwsif6Y14jkqVGoTBKsgWdZVZU2hUGo2O5IxV4VxAeankqpg/gU2nfmqObn1GJZEtWnwFNLcqU/AdfTWq1X+/s6Qbj8QO19YsBaP0xJwviecztJORFh41rqJsLAoCY33jr2nBrjvFHdDS1n4YqQF5ZtAZQJsY2sMLPDuJrwyopBZqTqpYNHWwYHYi5EW29sB+7b9opr1J+RwFU0+Q0FlbHlTcb7md++MwrZvxhTqOXQ1FU7DT6X/WcZhHipk9MvAXytdCuqpUEwZVeYtF+axN5uDyze98WPD+SqhxW+0QrnSabA263mJi2wA7W38yWsmycgUGUioN5I5ZIsOnpgjSSDqEIpb7wgSNR+E7zLz06zi+GT1JnK0nQa4/nUFM6hqCjYdWIP7CT7lcLfjIFgNBX7vSXJn4zcLHeDMXgEbYpcR8QgON9IYuZi8DlEG0lo/8AFcTZetTZFkE1GYsFPMFJFy3WTBgb7epx6azQzppmbS4mnhuia40GCG1S2n+AqNzH4jtfAuvwdqVRRPNHWApBBU/MQFNt5uLHBHIZgZZ6jhkZlYliASFJN5i29gBcmBbcNGRalmibzpg6isDUwAdGG14+H1Ji04OTDHJBR7o62mJFPPPIDsDJiGEQesGDpPrEdwROCuV4gyBgQy02EzHKp2Fz6dsM9fwbTlmW5a0EAgjpc7Ed/T3xrmfDTVKYRzEDlI6EbH+eM+P02XFL27p8ja4tCYmXCZgkAG5sYg80kN7wbx0HrglW4To++pK3lgkEkfCQ1pBvEQeWCJsTN9Knh16T6qzGNYGq3Y77C5i/qcOWRy80GAA5xp6c0jSJ9QOvYfQQ9NepSC5UJHiLhzKohE1ag0qAVgr0aIaSZuJuB1nFrh1ChXp6K2umyhWNRTqG0gkTqU6YUgESFAEADBriHDOUoT62kixYTf8Ajan9MC8rktPksFmmV+8AmVCsrEG3wSU9QG7LacMVb0HWLGbyNNJDmxSVcBn+JQw1EEEESAd4JuDOIzl28x2ZqYh0JG4E3EfwkSfnhjp8ID0wxJBZiwYbEBnJBnlJK0wOYSYXmOAua4U2sHlIGkFoEFSpAI6xAm3acSz4qppBUilWUJSTSfiQq4MCGBjpciy39G3M4r5KqhgVGcwDpHK633gmCjSAZB3B74IPlT5JpGGIcxFzciGnoDqi0TfAmpS8xlUCGtzXJt2gdwb329MZ9luh0yPIKZANRlBsIBcAz7fMEbWwYz2VzGhAKrssC3IQBH5geUXO8dcUEVVIIiWMaWFpEbwZAmDJ3i+04LLxFlVEpM61BcKEDagSTIB3IIAkEz06jHD2KvEcoHqaNRIBsWEHpJIBO3zw+5LJtk8qtcU1akimSpFxJExq1ETvAH6YWTlhUqgsSdcmwgrfTebdj/TBVqxp0HpMh06eUkK3Npgjl7OSNVz8IuMBtVRSc1SSLQ8RUsxTGpKCkk6E0ar3ixcAAdCWDc1usrXi3ilTM5eGUF6Js4VQAkmVAWRplgBBjbvjMtlpXa9MAyR0PeOmowD/ALDEXGRDMkFHO4gqDPZRywfSxtgQk7EjLehRyNDzWIuIE4OZTNVMqNdNoE8w3Umeo6ibYs8KyWlWJUgmBuANxGqenT3jDFw/IJl2JqoKimAJMLeTJuR2sQw/nTJm3+hplkjFOJNwn+0GhU5cxRCMblkRCP4Y1yFg+h9zgnxBaGh9OvXWXUIcEupO7AgbTAFmt2wGzPgehmVNSlUFGpuVgeWLXsuwF/pMXwgZXib0mYI8biVuDNpHv3w2JqSuJHTGfA0+HMzTVq4FX70CadOLu0EGGg3AkkW9DOx/w2lGrlGdwqNRvsRUm51Btj13/XHMqVQo4ZTEkyZvBEG/zOHjwyHrhqWlmBEyNk2gtAsptMnpiut42nEo8UXBpk+fqVa75ejVZgHrBdbSENj8TTZthpFt8M2Y4xRyKnLeUWNwhWAjarEzuACYmZEYVOJUC5YKzA0yDPxJTKmAZFjMEzft0v4eOHQ6ErV8w6WqAFToRgx0AXQEmSTvI2jBWR3dfcxuIy8Qya0AiMrIiv8AeGdaswXaLGDMAe8nrhe43wWvmUf7NQAogymoQ0AiV1HoJm9oGCtPjdOs/NVcF2ELzaV3BLNrBYwJt9cFcjxenrq01rF7QpaBzXukSAukG0X1Xm2JPJfC/wAhi9Ls54niHM5T7inVbTTJXl2mTMSNpm+Mx0Fs5k1Omop1rZtMQSLT898eYTUi3UXgnp5LMrVWaY5rq4KtTbuIJgyD+Eg72O2J81X0HW4iSwdegZQWt7yY9Wwl+Ec3xKll1qZdy9JWnyrtMG8KRsTNlM9cXeOeP1zNFlOXNKsTpaPgiZIvcMIiOknvjXKChB7CuDv2sD8QrTVAB1AR7T/sMT8RzIAQLaQWZp+NpIt1gC3rBI3xBlOHFwraAZkkM+nV+u39MVarku0aQJvonT9SZOMSVbEqou0cyVYCnYA2uNU3DEC4UmIjcCN98OfhugEdPNYu6SwToHPxO7QL9Op2FyICrwrJMpUhSpn4jOqOsegF+W+GWnllElTqvLPJJi2wYAi3ZQbG+NOLM4y33FcbOgZPNrUHKwaLGO//ADpMjrizhTynHxS5LBVRnMkzaLe5mcXcvxY/ZwXMsbG8FmN9IPTqSfwqJ9cevjzRmtmQcWgtn8ktamyGIYRiTI5IUkVRfTsTv2wv8O8QHWtMMpiWeSAEQG5Y/hmQFp7jrG2Gam8icPs9xXaA9VPvswxXlSmhFrHZ2/8AbH1xDw7JqlWoUiA5RLmLcxF/zBtP+g9YwfakCCI+IQfURH7Ygp5EAx+EoqnoZXYiNjff0XCaaYbFetx/L0FqCmjjQxKg8omSSBf4Zdl9MJ/EeIVKmolRTFQbGdM6iyz0AJqb+vvjpfEuBUH5qo94tJmZIHU9e+F3i3hJKmtlqBe12MIBdQt8Z80VNadSvwUj5oQMrXekTUcaQpKc4J5uxG/8+okjEBqrU1VPh1BmAgG4JIHtEfU4sU8vmK8ULsoYTPSbAzvYYi4hlGyhCPGpvnAEEXH0xgnhqNlkQqA7SV5dlkxYbibxEkzf2xcoZtVOhhdYIlZjf8PeCDaDuZNphXO6iVB0hySdWynqw7iJBwW4SyiqnKaioBIjeWE6jN1Jvc9OmIxhYxNk6DQBoDGWKaegGiNz7kg2mRjWvUEN8MsbSq3VVZgZEkXEbAxAO2HR1ossU1N+Vu8SSY7CTv2wscTyTLJpKXV0dn6FVJQEnuLD64fp3FuO4je4GzNMoQ4kBBTU6o1EOpe4G4n+XfEmXZKvKQSgMIpJ1jcwpAssEHYwQOhJxjVFekzaDqKQTOoGFIkjowj6A4qUJZqYZigPWDsNpi8Wgdr9ABjLquQTTOu9NSRULRIOly/4on07z/w6f3w1NVWneAGJgWtBEbEFReZ6G0YPZvgGunIbSAk3GoENYKALtcbjuMKOeRljXF5n2sBttYEx6jFpYtlZ1hE8QCVNDAMAJBErqU8ysYO8NB7fLC3wPJE5ulNE1AWnSCTMX6Xi04u1yDoAAlUg3ExLHp1gi3ywQ8O1TTbzQdgQptOvpaQfc7QcTT0J0aMTSi7D3irhFKqlSo9LTW0aoY3mGghw/OtlFweotbHOuD5uujE0C6sN9JI99je02x0TIPVditZ9JdgCGEhjJjWDcgTMHv6xgbxvhH2bSIXUJaQQynYwY2i9je4+a487+L3YsMmkGDxsKq6c1T1tsGErptE6BCk77jqcE8rlcuHphM7RdnA8tYCgej6xpRr9iZwJ4oiV4JF4JhQLDrtsBvfofbCznOG6JYGVm5jvjVBxnyNcZD1Syb062l2EAw2hg1iOrUjPb+nTFzhPjHL1mq0WoOQXPkaQqlVAsLCSd7QT64SvC3FDlapq0nAcIyrJAgsNJI/iAJiMTAMoZ0qNSYc2pDDd7XmfngSjFOjRjjGMWvIz5nIuXbziyvJkMrMR2vHaMZhcp5zNMAfttUz1LFj9ZOMw3SiZNCOweEKaLSCUxGkcpgEfK973+ZwJ8Z+DhmCHRqjVIJOomGuASFIsSSotA6dMGPDHBzTJeTB2mJ+fp9MHswkhzGwt8ub94+mPaePVjUZGHW1K0cbznCs6lDy9TtRiSgPwj4tuoBMwNtUxzSZPDGcoDTTfkf8AOWcBjNlMTb19BcHfp3EchBbSs2mO6zcD+JCZA6qdPaFSp4EpV9a6vKrDY/hM3Ejt0/n0xhyem0s0xzKSqQfp8FLUp5A68xA0uTETcqHuJ6rjdMmqqTUp09QHzYkwIF4PzOFDw140fI1alLMt5yI+gHVOkqdJKTciBsB9MNed4slZaVWgRUhdlK6x0uJsR843ws1Be5chcJJeUCOM5pVoihp1EE03ffd0I0/mbSsHAirxPzKa2KhRpFyAwYksxO5kgmNyAJsoBo+KeJRUXS2hgDKhtTD3I7hjaTinSq1agFMGFAiIIBiJgCSxkCYnYdAAIxyVYjQw8LZKoCL8IaSGuzv3jYn1JhRZZYkno/CK+hFSq6h9gtgR2EWv6QD6DHMOHZl6WkpXVYABuPMibgHXC7HlLL6jDKmf+yoGpoqPVlpCmrUYTdmq1NKAAGYEjYdcb8OVadyUkPNXMgKxFyDET+IwAPqw+uJWeAT0F8c9zHGjrgjy2IVUUsSwYmqJaBdvNZSzQQCpi4x7x3xCa4NJLZamNNR50+aygfdq36tHTcgXxR5EKohjNeIadbSUUuQYABEHvYXkCDgFxTxDVQAovxAgMZFjIgeoPU4VE4u2uV5TEQoA03kAEbAbbdzcm7Bns8tbKqQrBlTlDAlSLmSSbn+ox5kpanfc0LZChmOLVUaVciJAOxF5n64r186z3di2oRqYSRJkkH3xNUy7OCQBCjuJ3jvvOKlZiIDQCOn/ADbEdRRG+XonUtwwIP8AEYG9hsN8NNHKpTpKy1HLbQVlAJldLSBEz3wtUKhZjoTSYnl7AX9Yg7YujNs+kMWVRHqvoew3nBaelpHWOHCczUSsXp1lMg61kSARv2GmAcaZrN1ENXVVLoU8sbGS2k3I/wAsnAHMZRY+6eRqA1FYLdSsL0uMWc/xoBVRkIgLYatMiRO1zt+2C5TrwvyJSIsnXYgqVKtpcFYgAwwkn1LT/wB4k4LkfNo1VM8gFQEG9x+ouCf8uLuc41T5vLBHIJ1QJMgTE9QT84PTEfDaHlVAk2ZIeOsNeJ9v0jrjDl2nz44OQdyy02yVbULrT+JQCyneAbnYzPvtOOa+IWTWvlVGZLEAk2aBJgnvOOnrnkWmwWnyOeYLebTZO5Xot46EXCDxnh6rW1ZRqRi0A6ik3JhtyNpH749HXrxqKFSpgKkrFhKCZ2A5m/kPeMe8Uo1KdYQoAEEKDMe/c73/AEGGHwxxSllw7VSC1SRrt5iHuGYEGdzgbxuiusFCzd2DBlJnowtt6/TE2oKN9/8AQ+9h7hL/AHqq7LpK6wZAIUcpE9wVjvBGAfifh7qVYzD/AP8AQNwY3IEH2I7Yq1+IkiSLEKgAiRAk+sGT7/LFf+82KspMqwAgidtiOxGwOMcIVKzixRrGm0IoaQSp0hp2GzArYjaO+KfFcuXR5aT9L7mwAAANo2vjVKsNMke36/XGcR40qjSZJg/CAN+5+uNWNb7Bim+Abw6ghpHlXUWub6ojp0jF0ZIxE2iI7fL64k8NpT0HzFmCP+d8SZurGvyyCCbW6dIJwZyeo0SyuPtRROSfo4j3I/TGY293APtjMDWyfVkd/PFaNJZ1T2A33i3zxBW8aZZCQz7b9cc0z/EWb4JLLYCdheT+s4Ark6zPpg6jzdbj5CcejH1eWXxjsYumjtlTxbldKsam+3cYpcf43l8vTq1aZD1mAAEmJNht0AvjlGWoPJ1AyLRYXHvi9w5ZIVhJJvPfHS9W6poaMEmmxn8BeFJpPXqw3mhkSmwBB6Tf11X6QTjfjPgA00WrlmNJgDqALWF7gjmjSbgTYEx0Ln4YqA0VWFBUQAIsvp9MXKtcLSUneARYm8A9Badr4uscJpVxQZZZKVo4PxHgdbLtprLAPMrWZWHdWFiP64McD4ea1MEVwsmGU8o+eymx6kY6dXei4ak+mrQYH1KdwLexBsRt2xy3gvD65zFanQqU0IJKs0QY1CBIO6sQT067YzThGLKxl1FuNFLg9TLKWmnIlrqaRNz+LQ03mIYDAmvnKpqCFl1MAeYpMi4CkD8PfvPpiNfGmaomrRqKAQYcAghYP8MxzLO5+Q33ytagUNVqyOJlgfLU6VI/CW1RewAAJP4iJxLJJt+07psEZnibLUNQn7zVsBtINuViIhjbeZHfGZaua4UMxSmgOtyeVQb6US4kkSQJLH0EYgdTmapdKb+UCdl6DYSLfD6jc4b+DcAkDXSzBCsCBTpvAEKxgkrFjuDOx1HCxhIVqtgXR4MpampHlrUYQrfEV5SXYA6tjMRp3hjhg4tWpUaE8tWp+FS0rTUfDqA3YsAAg3IPRZAniPEKaZgMKZVIGnUqgsJmWhtXMARLEmCOmAWb4hUqO1VmJJJYGQAJgal6D8oMWiBtA7qRjaSBTLR4Y4TW7jzGsKYjlUxzMbBZayjf2AtDxDI0kRTTdxUJOpGA2nlYGNvl0JtbFRgfLHKxpqxnSDokiJE3uATJ7WAFsbZjPPXcsTDEQYJ26C+0Abe2E1RSquR6ZWokI2pNWqQRG46RYb/9YIZXhDOKp8wIBdlYw0WPa5M2tuRjTjNanlEpeWWatctIiG9t7bAdo6zgBS45U6VCT1B2JgAwOpt6bDDKKit9zXgwdXduhh+1og0oreau+tgVURflIsZ9iNsVU4mHYBiRpB2OqSfQ4iqeIPtLM1dQxAYghRLufzkR7z9ZxLlMhTLUvPXylaHZlHOEgxEfmgx339cK4ubSJ5MfSlpZa4afNIpqt93aRJA7CdhA9SWnB7h2ZAzC6gCA7WsRDEAD/Sd+xwsnxbSyzMuT1FCd6ulmYFbrsIAPvJjoAMTcK4ktU8raXA1FWMNOom3eLdsZcmFrhHSwzS1UdF4vl6KNT1OIaVVmEUySDAYqsaCxn8ykEggk4RPE/C60tmGV1/MPiWJiadReVk6RYr674ucR49WppT8tm5CCUgaSm4Y+xtPb2xT8R+JPNQCkyrTqxqUxbcdZm4J1C4IE9CRC+CXItUE5hKlgCJAtN9pwWzxBAhNFp6W36/8AP6DMuyNKlikCz9Ld/fEOQqypEEiYn/naDjTTUGCiarRNrgSJHc/vE4iNPBJMgFTUeQRKnd3BtYSBpnrb54r5qm60S4amwVgoFhLERI/NI+nT0SGNyAVhSOmxge+57W64hzOXRrFJbSYgxsJ+Zx5wytqdVrNp1vb+ETBt9cWs9SVTWIeySFMfFciR2sB164MYNOxk2mUeGuTTIG/WN/T5TievV8pTTnmI+8PTcHQPaBPrgIuXbcTPbp+/8sMGQyS1kUVCA2qbAmpUJNlWLd5J23vth5pWXyY38geF9P0GMxazWdXW2nLUgs23b9Zv8rdsZgUQN6WedGJU6RMxO42j6YduDceSoioQVebOPw+gPr8gLYWn4YahJmYMdJP022ODPCeEEPLiB0jv0274VeonBUmS0qw/m6C1CsBQFFxeW7X7Y0zeWElxTC9TAt6GffGgzPlvEaiSJJsAvTDClVHVQ0oKikHaCNoJ+eB1JTfv4DSRc8JUWA1G6ttbY9cMVQNHJAPSQSPoCP3xrlgNCxtFsbVqulSYJjoNz2A9Sce7hxqEKRmm7YC4zUOhvMfWFBJUWG4AEdSWIUAzc9dLYR86fsuqrA8waVAHV3pq5Pssn31Rh14nl2LUqZ3LCtVjYBDyIPSZjvoY9TitmeCLWauhHNooVBPcUysx25Sp9/TEskNWw8JKL3Enwh4WrNUNbMalpPcFkDU2YyBqXUogSfSbWNsGeK/2WCoWKAJItolVDzAmnUuAdrNYnrh74GvIZmSQWU7hioLf+UhvdmxM/CaVzoX5iV+h2+WC8Maod55OVnMslxfO8EpmlVo+ZQcnyyZ0hryAfUmSD2MdcTZDxyhoVBTU0fMJKrKsomNaxA0wCWU2/L0wd8a5dKuWcU6ClZABUIJbcSd4i8CfXcQn5/wJAgOoMgA3CgnTpntqRgZk7H5ZMilwtyqyKS3W4EzOZ+0F2NTTEyHYE+m3xEwuwj5DEvD8kxJK0jVAG/MVJnoeXYW/b0lzfAqmXYjURUTp+ID4WEEXIOxFiLjYxSXPVpCpDDbYDVexJsTfucZFFRfuDzwe8UzFWFptyqoI0gyJk7iYm/ri1wPgwZkdmaCdlZdVp2uANokSb/Da+lLIA1dWbmnRAIRVKFiRECFj3JO/fBDJEUAa2WpGpTGoEgsH0kXBAkcu4MWvcjZ4KLdtha8Cp4pzQqZhyE8oLyKgMwFtzEgGSZ6CNoAEYEaZ63xYr1C7MxMlmJJ6yTefn++NWo9e+OtHo49opHuUJLWgR3MA+lu+LfHM7zlDU80n43UmGsLXGwIHToLxGNclw6QzEwAJEzzGVBjuQDMYG1qhd2ZrkkmYABJO8Cw9sMhJNSn9jVVkb3/36drYtZGVcAkybdwR1+oxVW/T54u8My+qotzE94G95PT3wJPbctqpWND5h1NPQwOg/iEqEjS2ozcEaViL9L4E5SogDyilbwGBJF7QZF/XB/JKLl1+7nUxZSZJiAFF2vESY+s4p8V4YtRNZnWp0gDaLkz0kdlCgSel8ZscqlseVaKPD+EGsjutPlpiSJJL94Hphm4a+T8pWn72CXolQSjLf/DAl56AwvVjAgkuD8Kzi5Og6aXyzPK0LI9yfhJMNMHf39lrxurNmGzXlNTJsEAIAAAA1NtO8+2PSqMIqT5J3qdFNKzV3YFtDVWJGuAIF7kDf0Htti1Xp6KVPXSp1phdTDUVIEaTYMp2Ijfubwb8N8JpvlK1amorlQNLHlaSASN7aSDtvGB3l1jTWowcOv3igsCqgR0J69r4z5MclFPz/BylvQs5yhFSmxVgbEN0N+vp64p53NQpp7luvoIwe4xmw6U2DGFRV06QJaObTAAiepvcYAZ0LCX5yZNrAD163/Y4TiSXJXHu1YR4flJ0tIuAf0xffhpUXqImoEay142IWAfY+k98WOGeWdEpqRfjIOlpMC7MCAoPp+u5bi/Dq1daflKopMYpxrKnqSBUuPWAs9r4TRcdVhnlbdASjkKCqAa1Jj1Ol7/WP2xmJf8A6KzIt5JP0P8APGYGp/qQlBjJZIU2JKkDTO+5kmR6wJOGDJ0hVUCQNo9z++IvKQOaY5knRB3nrP639NuuC2Rq0wGGmU7kXid46Ttb+eBH07lOm6E1bWQZfgf/AKhQwkaTq6zf/fB+hwHkZHIZZBWBdfT2viFKq0gjS0wQF3Nz19Zt6fLFyhxKbapJWCL7gBifkSR8xjfiUMUf/o1sI23wX6TCFjYgEe0D+uJRgUNRCoDBVQhIj0Bj1gW9SDi7lakgGdzb6THtAn2xpweqhl2iTlBo8fIy7vuSoAHaA4/+Zx4mVAr6/wA1PT6crT/8v3xbBkx1xmsd8aGlyIRZejDExuAPmC38iMR57K1KkKCAh37x8xe8ALt1MgaTcGPcBqwgXPZYGpSooIVZMepDmSeplLk3JecDq+RY6GPwVVCsJ28qmzIfckE/p7MWXyvOzsL6iF/ywi/ron5484rnadKmfMvIICgSx9h/PYWxNxXIUxa8SZGmtJvwu110C4cQQVEfCRBI9DBkAFD8F5pKVepNNWB1EgBZG8ldViBuQ1tIJMRh94zXZhUdlAbL0vMdRcKx/wAOlPUgFnYjro6AYSuCcJFKqRVuPMei0WYGJ1KehsQDjBmVzRaEqQ9UOGZaudDLRLgc6NQgg6ZEENqHeA5ttGOef2heExlqlPyAxBnUA7MENiBzLKyDsS3S979J4fw2QlNiUZFlKggVGXcFWEgL/CQxXa3KTGmVmoFdVqU1qeUDEGAju8redTGC0ydG2K6LVf4DHI4uzg1Lhzs+mDqbpFydxEbkzYYz7OR8SmAJ67dwe30x2Op4JUh1QqGV4JYAgAQU1SOqxcbSJkGMCc34Mq0FJpMr6CC6CTYzLatgywZmxXcMN8rxTXY0LOK+b8Q5L7OtNPNR1EiVEB5EQQSSNySQD27YSSJIIj1I2B/58sO1DgNNKxq5in5mXZyhvo0kwQYSIgHYWE4Jcd8B0UVnypZUQANLawSRaG9RJkSLYDaHUlFWjnire573wU4aFGq99PQ2n1gEzH69bX8zPB2p2YxbY3U+im9+kRYzNsWOH0VUCTpPUwSNx1E9LzFvXEJSVBnkclSL68RbmVAz2knnBFoNpNhEyT32xayCMUAZmlgUCkrAQglrTIBBi28te0YJcJDOxUM5LiAFNMhhuZZgCesWPT0xKcstOoS+rWNU84J1dL7SBNzabmwOIKendGdl3NeLmRQEACUAtKmv5YUKxHeoSdJOyLMXbFXLOtUVoVWqlNIUhgunVDaRaVEWBvdhHTFKjQOoitCq8Qo1Fk0mF0iCyqRykmDzTvGNxk/KZippIwJgF2UR8IB5Ob4djHWxscWeeXdipUTcOynkVFqFiGMaQLBQbsWE3M/hjqYMzFyogzChVKkFmGgSARLaZIMEACx2k9SDilxmktB9KMtQgiaLXYW1EEwCQDYWuL2JjFKn4kFFzyhTMlfiQnulRSSpjY3F+2OWaaVWdVl7J8Joh2R0Glap6mdAQ1FAtBkwvfmt3wo+LKdOlXoqs6Rcj+GYH6KcMlfiCVavmBwFqEKQWHIwOnmiwBRiQeunCZ4mc167MoECFHsPX3nDwbk7ZXEnqGnyaL1fMoc4syrEg7yb9oJ36gG5wZy1A0whp1CAymSTIAMSAIkMSIIHrNpwqeB6z0vMdhyKIK9yQSP1Ueu56YN5LOqwQMxbmLE6Z6mwBtBaTeJ0+mJSXupAyR0yoZ6bZhhI1gHoBP6k3x5ilW8TITJ5SQLFixFh1BAx5jgUR53SG1DVDXmd2NjtYGxHtpPXEBruG0qebV0Ji3U/XfsMW61IBtJIInVqHuAy+kF4/wBHaIogQ72k/QCSQR+hn54hPK7JBTL8SIESS2yTeOwnfbc9L+uCdHi4VQTIAEAmJIED5dT/AFwuUGCMxAmS2mN5PW17j9/bFzIZTzGBIibR33sB6xA9f0S9WzYyYYo8QqGGuyFSDEzvPTvYf0vi23GW0KVkByYawIAA1H3gCB2jvgPmnIU6ZBFoF+vQ3mB/LtinmSiQsc1gu8qAbsenSBM9cUxz0P2nNhvL+Ia3MqzzGBFyLAXv0EfT5gjR4s1R+WQAN4ET8Nj7n5me11DLEwSrH4tA9upjrJP6+uCdE6UkFVAB3PMbbgbk+sdfXDy9Xke1gSQ85asFVAxEmw/8S1/kMT1cyqjmMYS24yxemWaCDAA+FZsLegJvfbtjZ+MroknXzRJBvaJ0joRqIHovXHrYfWJqmTlDwOxfb1OBef4slNDUqCQhGwk6rEQO4kfO/TCxlOJOSj1ahAkOyjeN1BMdpJ/zqMR1q7Zg1ELaQTex3ZgDbvptPQKe8Gr9QtOwugL0Kn2igwjScwxc+iypAt1NJf3PXC1xTNfe1FAkGuz/ADktv0mUM9IODnC6oKalsusksbRJ2BO9tMnaIA6YBZ6u7VYkBZtsY5FLNMTptjLnyLQt9x0hg4LxVTQCOytAd6RPxKFWYvsVm1/hjA2hx3WwcWVRIJmZKlZja+omevzwEr5gBdS/iIseWBJ2EkLab/xHti4uWanQLzKkx1MTAvbYDtsTiMvUNpfQOkJ5fP6RU1Tzm5uJsZBnpAWfQT1OKtDiTOANRg8oH8EmJF99utsUcoDUEOCFXruSf37E/TFzO0Ho0WqMoA7n1sLGDvFzvIxmlmySVjKJHl8ymkLVhmK6TbcEknrFzaT8sD/7+bJB6DI1SgxApsWHIJJ0sYkwdtpBPpgZleLBKiuz6REm2pjt0ESSDAEgXucEW4ymY1061JRIldEWNtwSAIAuZvsPVdcq3KRdLcXszl9bkmWpj4QWAEbbz7XH7YJZbhDMoDA6Y1Bdt72WCLgbwCe+K2X4ao1pUHlsq6hY84BiREiTJF7SOh3v5ThqlCzqAwtqYcq9LQ0SPVY3vJACNnNUaZPgBV2NCoadQMDy6Siyeqk+8ARsTHaHOcWq068VyhJMawDpUTJPLcxIM3NgDcHBmhwpSRpAjpoXTvG5Mje9yI7d/eI1WWjU0Ugy6dtng2k/iYbdhMn1wNVumHXezK2RagoaprJmzETULEzaWQdvzfMYCHiJVxUDVAoPLKAKbkRKtabi20nEvAMkhpLqZqQ1EGpTdgwOobwCCt1A7SDF8EOIUPKVqVCQgKtqQKzkFTMEsdW08p21bRhq8AaXYph6kl5Id0jRB1RbfUsabSI74rPVrBRrdCqciawhIHbTpZgogx2JtucTV8y8mm6sdIDLqDLKzOu+0xBJE79Tgk2XXTzQ5b/DUODSH+VZO03Ymb/LAuS5F4EnO8FqVduWSIkaQZBIgdZAJnrivwPKl1YGIpneQBue8dRv6j0w1Z6ulEBlE+XLMCYBaALoGOkQIvvthDytB6jFhYAyelyenTfGrH74NM0Ym+x0OhnKaUwhAYLDmFiGgyCdzfSDBEx2uaGazVWs6kKxdgCAZgCIHWNJvHci1hOIHqgpBJ2g9I37dbdbXnGlDNaJ0iTN9cFTYAgdLDqbADpMGMUZ5Xe5ffJVQf8A7pB/+amvziRE7/PGYH5jO1qjFgzQdvLQlO0Axf3649xTTEXYc6VbWo0kCLtEGQRf3kAGdrR0xRo1OQ7DVqaT0ljB+kgjrJwuLxpvPVwr0lVoKfg0zzbgEXmZnptFy1Pjy6FHmBlQiFNhqvcmDPKJtN+mxxkliaYzQXpUTKnYL0Eam7jrA77dcXatYcoZgpbmKqJOibmSfbYW+gwIyeY1Lq1GTswSp5e9xqC6iAD0gd98GadWmyO2skAFlDHS5VZPKDbVyk8oiN+uGhikMomVswuoGB8IhtJ3a0bQQbjbpNtsVM7lyQv5pCz6f9kfT66LnTqWcvUAAkaieshW1qCCZDdxJPbFHNZttaL8PmXUAyTcqbAz0j3GFljkgOLCuQbzHin8IG5/Lt8pNvWMEs258qBJAnboJk3Pp+mKfCcsigDVdyAh1CNeynlk26TfflGNuJ5sM0CIYhhZiCxtY7SJ2PpjlHSrFoiyzEhixIAJJ6z1A9h/sNoxTz+YVmEzCl7TdiT0O0nTp9IGwwUyw8lA25KtqkCFPQC/a/z2OAoy5Z5ZYWmBad4CAKO0nmMbAnDqelAoyhWZWbUEYjUx663mAovsIMT3m5gCrlqlSo+mQoEy20CeZiZtHv2xD5+tSSNgWY9dTEyZ6XYADtPU49biKnlgAcsyCV2/FBuo6LsetrEvJJ0g0M6cSRtA1EqBy23FzrjoCbgnc+2B+ezZuehETuSLGx/iGkT6/XTJ5WoqhmYoHMksRqciYJm0X+EW6WO8fF1VmGhTcDeZ/ECQPZR9Ok4MnqVsDIF1O66VZyAX0qslmFlEC1gcXa3GqlSnToIQqIi6wBBLAXLbTzHawJwZ8P0FVGZyELrpLrbRSvZT+Z5tPQA9DiPilIM4YU9NuQQApAkKQJBYx+MiJmLmcV0NQ2fJ2rsBctnaogDkUgqCSocz8XeJ6nsI74H11La1qMxKqzNJGkkFYgRY7wLnbbE4zH3pZwGVBqgzzMSNAN7ySsjqA0jGroR5gfotz1mwcz/m6G1idgMThK0rGTF3IVwGLVFDATYmDcWOxHLGqIvETfBHhVZNNVySmlTMn4mMwoIEWUKoG8kn2qMqlPWozNuLQ0LsAItBJ/MDAxCFaBDKUDGJOkFiLveOxAJ/QnFJR2Guy5xKpUKrWblJPKBcKupQosIF5O9yrCMaZri7PUc1Wd9JMc0hniOu3rF7QOmPKnEwXGoCBNU3iSqnQCPhA1tsOk7Yo8PmVDGYOr1JMWn815v1N7YFbAGDJ5swDr1MpJAKKIkmTYXYmwAFv9MYmy3E2qVQAdBU63IPxPcKLtBiYvEneetJssjm+Z1VmN/N5QY5eVzKmOmsr0tiUUHpgJVolZgAx0G5BmDaRMxBJvOJSj3A0FslkSEqFVhYBanpEiQTaQbEx3/KTYE2BRD0nZKa6gqtFipUagzbSRtcjUGsTbEvB80ZBaYanpYuoNPSw/D1MWJB3vIxgqeTVYFqhMg6UM3ieRhcowG8zcDmucBS7nFWig0vUg+Y1OoJaCJIEHUB0ZY9NImOsS0RoV9kKmCpeGm9wrKxIMgkncjeRGubz+nXpBBqDUL3UGNt9UqpE95mJwKeUDFHlRsOt7SvTUQQZjrh4zTVMNgrxZx1NP2enTUwoAcGSN2IkiT8RFz0HaMe/wB0hKNJnpssrKsoB1gbyJm0xMDcyThfr8LejVh9pk3kxOx7GOhg46XwtkAVkJOoC7nVt1AhQYEXIb5dbZJRhFVwaZPQk0LWSoecpYsqmQqozQwk/EBufod9jjfO8Jp0kbzKx1gGVKlTMC0NpI9rzHrgv4sK1k+CWAgs02IkwNoMRMWvsDbC5l+CmoPK1FmJ3J0pAMBjJi4m7C37Ti4sj7XuDWzLk8rwOg1x+mMwTq+Dc2SfvfTcdLfyxmLXHyDQvIc4tWr5hPvKnLLFVXlpyoJbbmMRpBMiYviDhvAFCBqisVWoQyjeIuJAkEFRzdJxbqZLTSLodVOp92mpQTA0FrtOkB2IJW9vpby7AoVedPmFyQR8V9ja2lhbew2jENXgMVbF/MUqlOoYl0ZrPqCVYBEawJUkWMMDftjKy1mGpDTlb61Xy2IMWKryEyBsJMbnofz9FRe+oRuApAmOlu+KR4eIMTABJjobQfYiZPpheq0VrwVsrxfN08vroVqhWo2kxYgU4NMjts30wF4PxCpl65rFSx5rNYSwIkj3Mxgp4YyzpVZCCGGrc3G0wIiwE9LT82dmLUgzMvmEqskKdI1XN+5Av69wMWll3DNqLoo0vHFArTapRmrTjSUhVWDeVvqvLCfzYgyvG8nTNSolSozPqARwdA1AG4Wx0cyqY6i0CcEKXC6VRA1UUmtBKqAwEwLARN/QiN+y0nBk1VAEcJIIdjdQZjVCwZEdtreo6iaJ6osc/taNRU+YNNpN4UerCQxkAetpicU6lVYlSNJUNvAMgAkhjJBEX9ffAfP8Gp5HL1Xa9V1hQ1yFO+kRubrJ+Hm2ME08tXd6a1FUgUyAS2rQbysdgBA09yTucTeJPdE6Rdr1SXLN+IwSsG8xYbDe3yxtk0LMwprqMWLaVMSL3MD9T2OPK3CmCmuVXQDqaGVuqm4J2bV677XwNpPqYABRJtO1+82jCONHDplvDpU+ZUzNBCFBEVBUed7sSL9bCNrdxdapFYKCajFdg2qAeaCANwdwP0wHd2y5KvSBYTEi4NwesMLG1rjfFTw7xdKWY1ZhWdYOmbcxNi1iYAmd/ScV0KapDabOjcOy1RgrOjBZ5dKg6TPMZYhdZ2LXIgAQBgznEHl6kpMNIbUzlb6uUHVLMYNjgBT/ALTcnThvLdixggkSDYTJmFHQGTgXxT+1im+pBShGsdLSZ/hlQNwP0PU41whojd7iPHIrZVC7vqsqsdXqfhUAgAk2n0Ek+tmvlS1M8kMgMSeRrGQLCDA69lA6YU/DXHK9GtUqU6LVwTqgqz6RO/KIm+8RYYPZvx6EL+ZlqqVmBuygEErAswHKD2gmLzjJ0Hdj9J2A6YDtTCKSqUgjQOpLM19gbxPYdcG+JeGqjUaVwqTECImLESwZiZNyAANibkgvAXiKnljUXMLOuNJIlREyWEiReY2t1w1cX8W5PMUuWsGrCInVTEzAJLDcdtrXPQaVDZ2K4NMQuJ09FVhAEaZA2tvt3j9cWsjAUOVnsDtPt+Iz07A/LSm4z+dYKPLUmWJ5gAIBNvwlvpq364NcN4WJZZQws/EDqlwFC6SY1DYDee3MIzg0qOcQfdolZdxCAFbXEnTvJ7QOpi+CGXq1aSytQhSNJ+JqcwBDC6k7HaJMWwOy703zBRKgQUzvqm4sQCB0AItM97zgueJLoNLy6QVZ1FwWBOjV8Ai5I6r0ibSZaWjqoucO4xTgpV0qDqIdABy36KApPsRffsLIPLCRXog7EkMlxIgyU69SN8UMp5pLVdVAASCyKk6okwGUEkwfisRN7YI1+I0k0eW+po6U0JggE8ir3a497nEmu6QXFpWUePOu3llALLLahEW0upNogET/ALU8tmELjlmmokg/DNl62vKgnvf0G/G+OMaiqFKnlLEhZJvH3YHKZ6H0BOA+a4Q9ZGctoBtAIFgCbxA2Ex/wGC3Vgik3uVs/lSa1bSwqrSRZYMI1GLBt2uYtPzwW8OGp5TioNPMhp/EYUyGZYU9Qs7Hsce+Ccjlxlx9p3qElAYCn8IlpmJuQewOKniTjuXotTTKsKqgHzI1COa4kgbqBtbGmUXK4xRofDhQUzDw66dlDNABgRBWYBg6tBPqN8SK6+YhqFQtQGm6zEBQoUteShAUz1Gq9gcC8p4hB5hTY+bSZFEiZvAst78x2sp3wPr8dACMaekzc2MT6dYsb7k9oxnWKXYzKLHv7Pp5fvrbaTWKgdAIBFhbfGYEp4lz0fd6SknTFQgRNgAWkAbAHoBjzC9H6/wAh0jNmcsq0AGpx5dU04BsRdwAwvIgCTMk++JhkqRl9UktAJMFQFAjS86hHQn2PelxHjWrLIiQiaiRpMrpBKgieYg3k9YvviPgxNRRygMCRq5vnMg7TNr+kXxS0tkFN3sU8xTXTUDNLBRYdxzE/5IO+CS5pVBGgEkRAA7+tj88bZnKU1puGIcFzuCekW69I+WBOe4mEUlQS0apM7kDr79MDlD0+5tncxTQSvKxBQNeV9C0ExNv69I6T1zCuzjWQJJMi+1rRB32OJ/DVKlURw9cJUs4R0kE7wPW364I5jNurUatVGCSByxpYSRHoffpi2PEK1SsB5fX5hCNAJkqCyiI2LA2BllmehvtgjSJ8xuUrVZXdUBMDSzaLbFokLvvq6jGZ9QHLKgYluUTuDphSdzAv0jebXs8OrazTQpJpABQyCNWoiC1wCVkzpEkDtha08iIV/FSg+XTpEvr1GYF9RK2E2sIj3wT8I8KFLMU0qcyxzyCU0nWrTPLpDACTvfFnO5qJRNNN1FtSiYUnSA5lY5ukCwn0l8E52a4Wqiq7EqwDaqjEAtzKSSoIERABG89NPp/nTHabht/6VPGnh0ZOroXV5NSWpiS0MNMgjtcwd7jC/ksox1OF+BRUg7adSj6cy/LHe83k0q0ylRZUjY/rff544VxeuMrmczRRn8umzJe5KG4EjuygfK/XF8/p0nqI45OW3cJZYrVCh0LwsIDYxJtrHUGReRHaDAXjHDC1M1EUqaYBqwIUqWgE6olxqHwg27RgTXzmqgsSYJX0kHUCZ7h3wf4Pw+pUyGYraSzGKShRpEBeaFG4CxMDt64jig97N7UVj+thfK+DcvmMjRrIAjNKsxqGzKBqJB5QCQ5jpK7dd3/sjWok0apFQSNFWFJgwY0yBBtuflNl3w14wbJzl6lPUC5EyZAIKMAJ0kEE/Pvjqvhri+rSukaXI0pMwIJJ9+s+nqI0KEZNbmOcpQZzDgXh7MfaTlzmTlquo6A+sXNo1DYkbHY974n8deEM8FFXNVFqmmFUOrEsFJIWZUGJm56nHUfHfhejmcvUqltNWkpZKhcgKV5oN40n2tNsIPh/xdUzASlWEGyS345kGDYACxAuSbEicLlhpW3JbHkc1a7coR+JcKqs9JFA1tGkLZjKrBJPc+u+rbEHGuFVKSnVRNNwdRLa9ThgNgTETeR3i9sdtz3gajVPnFiWpiCVJGwDCwFoXaI6Y5z4xzD5jMpRCB3p60lbEgHuYEgLJsNpnEqlBe4os3UdL8idk+G1KgUhSATpJvA9/S+I6RqkwrNcxqBMkARPtFsPnE6jZNEy6UQ5amGLEz8QYGAO17+mBPC+C1RUfzlIZZ2Fmm4vYRBm29o3siyPuFSSt9hVzLOW5i6xed5O8+9zfDJlOIVq7BaNNXqEKLLcm8wABdhY9bSIN8H+EcALrUqV5VUptVKkONSgdLdTAn12wA8LcAdi+YY6FpFWUj8xeF9YBv12xSXxTYkJqVtk/A+LHK5o0w5k0wH97MUXUsqBJT+Ii5g4If3hmKPnBKupdWgcwVeoBkSSSqzA7nvcH4jz1Q5oOwAZYLELpBB25RtuV9xghVr0aqlqZ0N94xRmEASSIvJtvIvAA3tmnb3XcbJK0kgZmeIsOZoD/B6bi/W21v8AfEGc4g60HTzCylhDBpBsQRG4HoQMXs35X2fS9QB2JJQ7wSukgjrc29MA04eupqbtGgECDOppG0eh39BhsaTVtCwTGHhXhhM3SWqlcykL5YBBUxvqNuaLR1xT4rwapRcSo0VBNM7ztIPTUJv8sHP7O+CMlRmV0hgAoZjvNuVZJYbgb2J2w0eJfDyV8uKFIjWgLINhquSvz2BIEgDvIDk1LnYDk4z3Frg/hdlor5/IoEqSDZG3g9D+GOpnpjTP+EixQoipIh1vqIPQz+KJi/zBxV8I1qzO6MznWdJ1bIdVzO4aJ6HrhvWvp1AOPLVhEFmBgElUiCCSRzBgdpuIxOSalsxZLTLkAr4fy5ALvV1QJgLG3+U/vjMHlp0Y5tQPUWb9WQk/M4zEqkRr6i5kGLVQCZA0gA3ABIJAHQST9Th84NTH2VTAkzJ6nkbfGYzDR5ZXH8inQUeWv+TAuvTBoZkkCVuDGxLJMdsZjMTjyUjyXPB9IGi5IBhrSNuU7dsHeOIDwxJAPMp/U4zGY9TB8J/Yjn4iK1I8r/wsI9Oant2wR8JjUamq81EBm8grUkH3xmMxiyf0hI8kWZUBEIEE1KZMdyzSfnA+gwJ8MqBxOrAjSTpjpzU9u25+px5jMV9J8l+9zbg4l9mO2ezb/Yax1tIVjMmZBtfHJOIuTTkkyxuepud++MxmPT9V/aYMPIEP88dL4CxXIKVMHl2t0B/cz74zGYhDiX2NPqPgvuKNOmDmEkA3HT/LjrHgtQKiwOlT/wBwj9gB7YzGYj6f5kvUcR+wS4zfhNeeqVCfU62vhN4tRX+4Mu2kahUMNAkS9SYO4mBPtj3GY1T/AOAxcfkP+G8y54cSXYk6RJJJiCN/a2B/iXLr9uZtKzpAmBMSRv7WxmMwvqP6aGXMjXjFMadhepBtvFFmH0a/viHgSDWLdB+4xmMx5f8AfH8f7JsbGor9hzA0iPKrWgRt/sPpjn7qBk7WhDEW/G2PMZjd6nhBj8fyInihj9o33p3/APM4rcaMZkxaxFrW0G2MxmJw/wCGrH8l9gFWcksSZwZ4ag8gGBIqrB6/XGYzFsnxRR9zrlCkqJV0KFlqMwAN4J27m+K+cvSqE3JJJJ3nUeuMxmPLhw/3uY5ciX4JqE515Jvqm+9m3w10v8dB0DAAdI1HpjMZjRk7j5fkWhw6k5ZnpIzF3klVJ+NhuR2x7jMZhSJ/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de-DE"/>
          </a:p>
        </p:txBody>
      </p:sp>
      <p:sp>
        <p:nvSpPr>
          <p:cNvPr id="1034" name="AutoShape 10" descr="data:image/jpeg;base64,/9j/4AAQSkZJRgABAQAAAQABAAD/2wCEAAkGBhMRERUUEhIWFRUWGRwYGBgYGRgZGBsaIBoaGxwgHBoaGycfHh4jGhgaIC8gIycpLCwuHB4xNTAqNScsLCkBCQoKDgwOGg8PGiwlHyQsLywqKiwpLCwsLCwsLCwsLCwsLCwpLCwsLCwsLCwsLCwsLCwsLCwsLCwsLCwsLCwsLP/AABEIAMIBAwMBIgACEQEDEQH/xAAbAAACAgMBAAAAAAAAAAAAAAAFBgMEAAIHAf/EAEEQAAIBAgQEBAMGAwgBAwUAAAECEQMhAAQSMQUiQVEGE2FxMoGRFCNCUqGxYsHRBxUzcoLh8PGSJLPCFjSDorL/xAAZAQADAQEBAAAAAAAAAAAAAAABAgMEAAX/xAAtEQACAgEDAwMEAQUBAQAAAAAAAQIRAxIhMRNBUQQiMmFxgfChM0KRscHhI//aAAwDAQACEQMRAD8AOt4qDUSUrtqIsKtEFSYFtVOIMyBP9MAOA5avmW8xmUEzKnSYX80TIHSRcXti54h4fQYUyNKhiRMQAQPh1AawTblM+loOAVThSkeZRqsWEHTBeSeokXHcXO9o28/NPVL3O6FioVxQ5UMmtFBBXzQSsgncqbm8CN4icRV84KzIqT5dOyAW1EdSTYTufpuTheq8YzBCpmWRAzXZgqAWJhyqSFINpM2NjjKOepOSftAE9CHUabQAoEfOTG+ElnaajWwksXgZc/k6ZH3rrccoDaVnYktu59gR096YpikGYGIEklSNW4LXGra8+nri1wOgDZDSkXJVhUeO8wYHryn1xB4nrqtanSDg1o1OCp1RYqDzsdxNzJ6Y0Zm3i6nf6CKMk6oG16qNWEJqVQoIusLIEW6m/wBcXaVL4qd+ZWmRZZG3cAD9bWwLWo2XpvVcksW0gQLsbyxm20aYMQfnNwjN6G16ySbtAu28wTYKCZ1dTEevnqWmS1BaDXFK1SlRY010sqg6QSW1kiGYjqGMgfLc3V/AtPysz5xol2AIQbSxsL/z7kG+Gqnqq0wWpsBqsmyD8IaoZljfZvWwxLkKWsrrJJGm43NRt4AN4kKBtY2AjG1XquLpsMZ1Fx8kGdzJqEJVOs1YaIIVUILVCO5OkICdhEAHCdxhaKV0OkNTanT1RzQxRdcAmDcMIkWO4scMnFi1PUVcny10k2hYGmFMwSdvkD3wMzyLWo0UBUFUEyIALAdTcmQCW9TAgEnuupxrwxEqYD4r4bUt/wCmmYlqZMx1BRtypEmCJEdd8UV4hm8mUYVKlPUOQq50kAyQIPQnb12w4cMyehijAIQZR3swYFgUJE8pI8sqZGq9tSyH/tPQ1WpVSsbowgDm3+JRpaxHMLnrEYo9K52ZoxzcnpfAp5uua9Y1KtViztLk3Y94O0x0sMMDcJyqqStem4idTagJ7GLg/LpuMQ8J8OUa2VUmrorSSZIuO2liJPtG/XoD4twWrTAkqwPVTNx3BuO+2IykpOrLVGT0jdwbhRqRClp2hiV2mwOoN/pk4L5PKOEJeiWE3Cqhj5pzD6RhSyPiQ5XLrTVZV51SdiYmO0qAdu+GLhfiakVRqbHzGsyPYA90qTI/CBqke18ZpRl+BJ43F0DXCatJFmMNIlokRFrXwe4flAabeWkvSJWTEeWL72BiR88C61VnqPVcEaQCdVomJJ+gMj9hiA+M6RKim2mS3mTMaBYKIvG5+fri+LI4qq2onHG5ukXM+tN6aT5eqVVdMiNV3meoB3xNksorB0Z4VGBBUkkA7kAbgkY0p5ajVFFqEqGJaNLM3U3adrbwTsJx7RoOHLltICgOoEPphQJH5tQUwT1k4WUm3dga07FPjSM1cUtRMA3LbklVEn00g+wwDrg0yU1SLGxse30nBGpnGXMVqhsVmNcEqT3kCSBqG28WwJcEGD8W5vsOx9uv03nCSAWPPLWHNJ1ERawP6ATgt4bqUpLOVAUXJuZPp7Tirw2gtSQSwEX0idQnrtAt/UjoR4blDqkACmZciIZl7ADnIt6A98I0EuNUo1yCEqVEpkBEXkpqT1bd2n/THfFXiuYAAhnq3OkGQigHou8TaSRbpjOFUgKLOjlKRM/hDsCbkXkR0F/fENXMInPAcAQR8AJ22Bkjvt6jFHOT5AWqefZ6NEyGVDLKCEBuABpHub9d8EjwxcxRzA1ajzi82JClB2MPqMjvti14b4ilan5nl0kXQBpCACb2UXJtbVIxbznGYpGnTRVPxGAVAvvJHRhedrbYWKinb2O4ewl+E/Frq1PLVKG7eXrGoMSSRzgnmiwgRaQNycOTwZcsSbCRZAsTyxB1WtCmBYKMIvAqyJnTTqkOxUy1mljfYGNRv1/fDdVp1ammp/g7ALuVUbglxItuFi5HWTgyq9ys67ADNomtvLVdE2mJ/wD2E798ZhjSqAIaogItEM0DpJURMROMxDWiOoT89mWZW8st3qBoBIlYYex6RK3OxOPOHwZem2lo1aSR0kupB3gjUCeh74I06Aa6keZHMQYCmdlAu7SIIAgfPB7w/wCDqNQS269DBE98bMeLquo7AuhZz2SWoZfTre4KQCTE3Hwt84PrgTlRDQwmDBB9JsOmOk5vw35eiVUi6zpXY9CY3m84A8Z4AKVTXT0hDJdiAShi8DubQO598P0ZQu+wNSfAvZiiKjUmpoqBmCktIESvMDva8kRibjPDWo1lq08wKtQk3LSwkWbUSZBGxkmwxYroxUuFlRIhoJghhJM7xqM+2AtOjzEFpvc9xO8DfvH/AEYvUnbRaOZpUgs2ZzLMv2lGWikqzpT1gHbUeaCfWYI2wy+F6WTnlzFFmbbzQy1N7A6m0Ax0ufXAfh3JpLkqoMhqbFdSyb9VKyIsBfcHoZ4nwijmqBdKaKwmCgKseWeYaQPiPS37YbHadpBcoS+SDvGMy9OhUOpNAIQKAAJ3AtvsfpgDkc0zQUkuJ+Gb2EhehIFpsBOFGnVqCkitVYopYFBOkMSe5sSOv+4wRq1KpojWxBZSQFBGxg64UzeRuNsTy3OV9vuTlFJ0ifitYho8wagdTaSNKljqteCR1Owge+CnhysnksKdBqlRl0uxWo1iNJChQQbGLkegtgPwrPU8iXfM5QVSTCszQAYkQpBkWmYG+DWY8Z6kVU+5JlpcuFRI/CuoDaIAQ6pBHbD44qFu/wCAOD7AzjBqhlVq12B1A6UPwqJI35qarMxJ09QcAs2/nHqbwk3gQzGTuT8Ik7wcFf7xZkIVSPMgM5JhjIYElh1ZSZnodtsUaFdTVplWPLAPQXWIHve/r3xKWS0CmiguVGhmVNQQ83wzpJhGE79QRtYbb4yvUFQRoGrppL9YI5Gnt+H09MWKOYanpdDcKqnqGUyIIO4gARtHacVWouCNSaQSYjmAG8KTvbpM39cBb7jJtO0R1OHpUQ+a3l6RylRJJ6SLTe3/AFheo06gYKAZNlg9drH3jD/mKy5iiqaQsG0KRJAEnVYE720jp8oafhgTq1y9GW0aSDpWJZpNv1+WHhkaW5qjkT3kKGbrZiirU3LoDKm50nuJFjiLhKgk7e/p1wZ8XPrNIk7aheBNwZA6T7dB2xP4Z8JpmaJaagbUxUppuotEMd56j9ZtXUnC/IYyqOpjd4S4jT8kUmKrpeQg0hnPSbd+oM3Fji7mDT01X1Aa5Zy0gBY6sRdgI9LfIofFPBuYy4Lq2tRpOoSryY2B3INrE/LArO8YrVaXk1alQrIaGkmQCBvfqcTeO+4koa3aCGfz4eo5ptIZpPy2JEnrJ643ylFJhizbkhBqJ/1bfPALh+dSkG1LrJ72UD5XJJP6fRy8GGpmEeorLqQAaGAkqRA0nSxEDeR2vhpY3Yksdb9iSgtXRBK0w8whKqO0m+qB64rVuHV6YVqapUuRIdHMDe03BIB26YYskoUhKjCg8g+YyhoHWPL5RcbMBY74g4wz5lneiwKJ+JQy7kJy3lZ3ie5w8I43H6/v1I72ATnqhohaijUTLAA623iQBYegxPwbK+a/lsAEpoS2ohYOkSZJ9MV8qpam6/ePVVhzsxJUD5zi9kKP2uuhrkMVbQ5druSIWIuVQC9ugwcMFKdUdLYueHs01WnUy2Ubyj5ss5uoQiFA6nYntfF5uGtpFPLBa1RwRomykg63Mmdwsif6Y14jkqVGoTBKsgWdZVZU2hUGo2O5IxV4VxAeankqpg/gU2nfmqObn1GJZEtWnwFNLcqU/AdfTWq1X+/s6Qbj8QO19YsBaP0xJwviecztJORFh41rqJsLAoCY33jr2nBrjvFHdDS1n4YqQF5ZtAZQJsY2sMLPDuJrwyopBZqTqpYNHWwYHYi5EW29sB+7b9opr1J+RwFU0+Q0FlbHlTcb7md++MwrZvxhTqOXQ1FU7DT6X/WcZhHipk9MvAXytdCuqpUEwZVeYtF+axN5uDyze98WPD+SqhxW+0QrnSabA263mJi2wA7W38yWsmycgUGUioN5I5ZIsOnpgjSSDqEIpb7wgSNR+E7zLz06zi+GT1JnK0nQa4/nUFM6hqCjYdWIP7CT7lcLfjIFgNBX7vSXJn4zcLHeDMXgEbYpcR8QgON9IYuZi8DlEG0lo/8AFcTZetTZFkE1GYsFPMFJFy3WTBgb7epx6azQzppmbS4mnhuia40GCG1S2n+AqNzH4jtfAuvwdqVRRPNHWApBBU/MQFNt5uLHBHIZgZZ6jhkZlYliASFJN5i29gBcmBbcNGRalmibzpg6isDUwAdGG14+H1Ji04OTDHJBR7o62mJFPPPIDsDJiGEQesGDpPrEdwROCuV4gyBgQy02EzHKp2Fz6dsM9fwbTlmW5a0EAgjpc7Ed/T3xrmfDTVKYRzEDlI6EbH+eM+P02XFL27p8ja4tCYmXCZgkAG5sYg80kN7wbx0HrglW4To++pK3lgkEkfCQ1pBvEQeWCJsTN9Knh16T6qzGNYGq3Y77C5i/qcOWRy80GAA5xp6c0jSJ9QOvYfQQ9NepSC5UJHiLhzKohE1ag0qAVgr0aIaSZuJuB1nFrh1ChXp6K2umyhWNRTqG0gkTqU6YUgESFAEADBriHDOUoT62kixYTf8Ajan9MC8rktPksFmmV+8AmVCsrEG3wSU9QG7LacMVb0HWLGbyNNJDmxSVcBn+JQw1EEEESAd4JuDOIzl28x2ZqYh0JG4E3EfwkSfnhjp8ID0wxJBZiwYbEBnJBnlJK0wOYSYXmOAua4U2sHlIGkFoEFSpAI6xAm3acSz4qppBUilWUJSTSfiQq4MCGBjpciy39G3M4r5KqhgVGcwDpHK633gmCjSAZB3B74IPlT5JpGGIcxFzciGnoDqi0TfAmpS8xlUCGtzXJt2gdwb329MZ9luh0yPIKZANRlBsIBcAz7fMEbWwYz2VzGhAKrssC3IQBH5geUXO8dcUEVVIIiWMaWFpEbwZAmDJ3i+04LLxFlVEpM61BcKEDagSTIB3IIAkEz06jHD2KvEcoHqaNRIBsWEHpJIBO3zw+5LJtk8qtcU1akimSpFxJExq1ETvAH6YWTlhUqgsSdcmwgrfTebdj/TBVqxp0HpMh06eUkK3Npgjl7OSNVz8IuMBtVRSc1SSLQ8RUsxTGpKCkk6E0ar3ixcAAdCWDc1usrXi3ilTM5eGUF6Js4VQAkmVAWRplgBBjbvjMtlpXa9MAyR0PeOmowD/ALDEXGRDMkFHO4gqDPZRywfSxtgQk7EjLehRyNDzWIuIE4OZTNVMqNdNoE8w3Umeo6ibYs8KyWlWJUgmBuANxGqenT3jDFw/IJl2JqoKimAJMLeTJuR2sQw/nTJm3+hplkjFOJNwn+0GhU5cxRCMblkRCP4Y1yFg+h9zgnxBaGh9OvXWXUIcEupO7AgbTAFmt2wGzPgehmVNSlUFGpuVgeWLXsuwF/pMXwgZXib0mYI8biVuDNpHv3w2JqSuJHTGfA0+HMzTVq4FX70CadOLu0EGGg3AkkW9DOx/w2lGrlGdwqNRvsRUm51Btj13/XHMqVQo4ZTEkyZvBEG/zOHjwyHrhqWlmBEyNk2gtAsptMnpiut42nEo8UXBpk+fqVa75ejVZgHrBdbSENj8TTZthpFt8M2Y4xRyKnLeUWNwhWAjarEzuACYmZEYVOJUC5YKzA0yDPxJTKmAZFjMEzft0v4eOHQ6ErV8w6WqAFToRgx0AXQEmSTvI2jBWR3dfcxuIy8Qya0AiMrIiv8AeGdaswXaLGDMAe8nrhe43wWvmUf7NQAogymoQ0AiV1HoJm9oGCtPjdOs/NVcF2ELzaV3BLNrBYwJt9cFcjxenrq01rF7QpaBzXukSAukG0X1Xm2JPJfC/wAhi9Ls54niHM5T7inVbTTJXl2mTMSNpm+Mx0Fs5k1Omop1rZtMQSLT898eYTUi3UXgnp5LMrVWaY5rq4KtTbuIJgyD+Eg72O2J81X0HW4iSwdegZQWt7yY9Wwl+Ec3xKll1qZdy9JWnyrtMG8KRsTNlM9cXeOeP1zNFlOXNKsTpaPgiZIvcMIiOknvjXKChB7CuDv2sD8QrTVAB1AR7T/sMT8RzIAQLaQWZp+NpIt1gC3rBI3xBlOHFwraAZkkM+nV+u39MVarku0aQJvonT9SZOMSVbEqou0cyVYCnYA2uNU3DEC4UmIjcCN98OfhugEdPNYu6SwToHPxO7QL9Op2FyICrwrJMpUhSpn4jOqOsegF+W+GWnllElTqvLPJJi2wYAi3ZQbG+NOLM4y33FcbOgZPNrUHKwaLGO//ADpMjrizhTynHxS5LBVRnMkzaLe5mcXcvxY/ZwXMsbG8FmN9IPTqSfwqJ9cevjzRmtmQcWgtn8ktamyGIYRiTI5IUkVRfTsTv2wv8O8QHWtMMpiWeSAEQG5Y/hmQFp7jrG2Gam8icPs9xXaA9VPvswxXlSmhFrHZ2/8AbH1xDw7JqlWoUiA5RLmLcxF/zBtP+g9YwfakCCI+IQfURH7Ygp5EAx+EoqnoZXYiNjff0XCaaYbFetx/L0FqCmjjQxKg8omSSBf4Zdl9MJ/EeIVKmolRTFQbGdM6iyz0AJqb+vvjpfEuBUH5qo94tJmZIHU9e+F3i3hJKmtlqBe12MIBdQt8Z80VNadSvwUj5oQMrXekTUcaQpKc4J5uxG/8+okjEBqrU1VPh1BmAgG4JIHtEfU4sU8vmK8ULsoYTPSbAzvYYi4hlGyhCPGpvnAEEXH0xgnhqNlkQqA7SV5dlkxYbibxEkzf2xcoZtVOhhdYIlZjf8PeCDaDuZNphXO6iVB0hySdWynqw7iJBwW4SyiqnKaioBIjeWE6jN1Jvc9OmIxhYxNk6DQBoDGWKaegGiNz7kg2mRjWvUEN8MsbSq3VVZgZEkXEbAxAO2HR1ossU1N+Vu8SSY7CTv2wscTyTLJpKXV0dn6FVJQEnuLD64fp3FuO4je4GzNMoQ4kBBTU6o1EOpe4G4n+XfEmXZKvKQSgMIpJ1jcwpAssEHYwQOhJxjVFekzaDqKQTOoGFIkjowj6A4qUJZqYZigPWDsNpi8Wgdr9ABjLquQTTOu9NSRULRIOly/4on07z/w6f3w1NVWneAGJgWtBEbEFReZ6G0YPZvgGunIbSAk3GoENYKALtcbjuMKOeRljXF5n2sBttYEx6jFpYtlZ1hE8QCVNDAMAJBErqU8ysYO8NB7fLC3wPJE5ulNE1AWnSCTMX6Xi04u1yDoAAlUg3ExLHp1gi3ywQ8O1TTbzQdgQptOvpaQfc7QcTT0J0aMTSi7D3irhFKqlSo9LTW0aoY3mGghw/OtlFweotbHOuD5uujE0C6sN9JI99je02x0TIPVditZ9JdgCGEhjJjWDcgTMHv6xgbxvhH2bSIXUJaQQynYwY2i9je4+a487+L3YsMmkGDxsKq6c1T1tsGErptE6BCk77jqcE8rlcuHphM7RdnA8tYCgej6xpRr9iZwJ4oiV4JF4JhQLDrtsBvfofbCznOG6JYGVm5jvjVBxnyNcZD1Syb062l2EAw2hg1iOrUjPb+nTFzhPjHL1mq0WoOQXPkaQqlVAsLCSd7QT64SvC3FDlapq0nAcIyrJAgsNJI/iAJiMTAMoZ0qNSYc2pDDd7XmfngSjFOjRjjGMWvIz5nIuXbziyvJkMrMR2vHaMZhcp5zNMAfttUz1LFj9ZOMw3SiZNCOweEKaLSCUxGkcpgEfK973+ZwJ8Z+DhmCHRqjVIJOomGuASFIsSSotA6dMGPDHBzTJeTB2mJ+fp9MHswkhzGwt8ub94+mPaePVjUZGHW1K0cbznCs6lDy9TtRiSgPwj4tuoBMwNtUxzSZPDGcoDTTfkf8AOWcBjNlMTb19BcHfp3EchBbSs2mO6zcD+JCZA6qdPaFSp4EpV9a6vKrDY/hM3Ejt0/n0xhyem0s0xzKSqQfp8FLUp5A68xA0uTETcqHuJ6rjdMmqqTUp09QHzYkwIF4PzOFDw140fI1alLMt5yI+gHVOkqdJKTciBsB9MNed4slZaVWgRUhdlK6x0uJsR843ws1Be5chcJJeUCOM5pVoihp1EE03ffd0I0/mbSsHAirxPzKa2KhRpFyAwYksxO5kgmNyAJsoBo+KeJRUXS2hgDKhtTD3I7hjaTinSq1agFMGFAiIIBiJgCSxkCYnYdAAIxyVYjQw8LZKoCL8IaSGuzv3jYn1JhRZZYkno/CK+hFSq6h9gtgR2EWv6QD6DHMOHZl6WkpXVYABuPMibgHXC7HlLL6jDKmf+yoGpoqPVlpCmrUYTdmq1NKAAGYEjYdcb8OVadyUkPNXMgKxFyDET+IwAPqw+uJWeAT0F8c9zHGjrgjy2IVUUsSwYmqJaBdvNZSzQQCpi4x7x3xCa4NJLZamNNR50+aygfdq36tHTcgXxR5EKohjNeIadbSUUuQYABEHvYXkCDgFxTxDVQAovxAgMZFjIgeoPU4VE4u2uV5TEQoA03kAEbAbbdzcm7Bns8tbKqQrBlTlDAlSLmSSbn+ox5kpanfc0LZChmOLVUaVciJAOxF5n64r186z3di2oRqYSRJkkH3xNUy7OCQBCjuJ3jvvOKlZiIDQCOn/ADbEdRRG+XonUtwwIP8AEYG9hsN8NNHKpTpKy1HLbQVlAJldLSBEz3wtUKhZjoTSYnl7AX9Yg7YujNs+kMWVRHqvoew3nBaelpHWOHCczUSsXp1lMg61kSARv2GmAcaZrN1ENXVVLoU8sbGS2k3I/wAsnAHMZRY+6eRqA1FYLdSsL0uMWc/xoBVRkIgLYatMiRO1zt+2C5TrwvyJSIsnXYgqVKtpcFYgAwwkn1LT/wB4k4LkfNo1VM8gFQEG9x+ouCf8uLuc41T5vLBHIJ1QJMgTE9QT84PTEfDaHlVAk2ZIeOsNeJ9v0jrjDl2nz44OQdyy02yVbULrT+JQCyneAbnYzPvtOOa+IWTWvlVGZLEAk2aBJgnvOOnrnkWmwWnyOeYLebTZO5Xot46EXCDxnh6rW1ZRqRi0A6ik3JhtyNpH749HXrxqKFSpgKkrFhKCZ2A5m/kPeMe8Uo1KdYQoAEEKDMe/c73/AEGGHwxxSllw7VSC1SRrt5iHuGYEGdzgbxuiusFCzd2DBlJnowtt6/TE2oKN9/8AQ+9h7hL/AHqq7LpK6wZAIUcpE9wVjvBGAfifh7qVYzD/AP8AQNwY3IEH2I7Yq1+IkiSLEKgAiRAk+sGT7/LFf+82KspMqwAgidtiOxGwOMcIVKzixRrGm0IoaQSp0hp2GzArYjaO+KfFcuXR5aT9L7mwAAANo2vjVKsNMke36/XGcR40qjSZJg/CAN+5+uNWNb7Bim+Abw6ghpHlXUWub6ojp0jF0ZIxE2iI7fL64k8NpT0HzFmCP+d8SZurGvyyCCbW6dIJwZyeo0SyuPtRROSfo4j3I/TGY293APtjMDWyfVkd/PFaNJZ1T2A33i3zxBW8aZZCQz7b9cc0z/EWb4JLLYCdheT+s4Ark6zPpg6jzdbj5CcejH1eWXxjsYumjtlTxbldKsam+3cYpcf43l8vTq1aZD1mAAEmJNht0AvjlGWoPJ1AyLRYXHvi9w5ZIVhJJvPfHS9W6poaMEmmxn8BeFJpPXqw3mhkSmwBB6Tf11X6QTjfjPgA00WrlmNJgDqALWF7gjmjSbgTYEx0Ln4YqA0VWFBUQAIsvp9MXKtcLSUneARYm8A9Badr4uscJpVxQZZZKVo4PxHgdbLtprLAPMrWZWHdWFiP64McD4ea1MEVwsmGU8o+eymx6kY6dXei4ak+mrQYH1KdwLexBsRt2xy3gvD65zFanQqU0IJKs0QY1CBIO6sQT067YzThGLKxl1FuNFLg9TLKWmnIlrqaRNz+LQ03mIYDAmvnKpqCFl1MAeYpMi4CkD8PfvPpiNfGmaomrRqKAQYcAghYP8MxzLO5+Q33ytagUNVqyOJlgfLU6VI/CW1RewAAJP4iJxLJJt+07psEZnibLUNQn7zVsBtINuViIhjbeZHfGZaua4UMxSmgOtyeVQb6US4kkSQJLH0EYgdTmapdKb+UCdl6DYSLfD6jc4b+DcAkDXSzBCsCBTpvAEKxgkrFjuDOx1HCxhIVqtgXR4MpampHlrUYQrfEV5SXYA6tjMRp3hjhg4tWpUaE8tWp+FS0rTUfDqA3YsAAg3IPRZAniPEKaZgMKZVIGnUqgsJmWhtXMARLEmCOmAWb4hUqO1VmJJJYGQAJgal6D8oMWiBtA7qRjaSBTLR4Y4TW7jzGsKYjlUxzMbBZayjf2AtDxDI0kRTTdxUJOpGA2nlYGNvl0JtbFRgfLHKxpqxnSDokiJE3uATJ7WAFsbZjPPXcsTDEQYJ26C+0Abe2E1RSquR6ZWokI2pNWqQRG46RYb/9YIZXhDOKp8wIBdlYw0WPa5M2tuRjTjNanlEpeWWatctIiG9t7bAdo6zgBS45U6VCT1B2JgAwOpt6bDDKKit9zXgwdXduhh+1og0oreau+tgVURflIsZ9iNsVU4mHYBiRpB2OqSfQ4iqeIPtLM1dQxAYghRLufzkR7z9ZxLlMhTLUvPXylaHZlHOEgxEfmgx339cK4ubSJ5MfSlpZa4afNIpqt93aRJA7CdhA9SWnB7h2ZAzC6gCA7WsRDEAD/Sd+xwsnxbSyzMuT1FCd6ulmYFbrsIAPvJjoAMTcK4ktU8raXA1FWMNOom3eLdsZcmFrhHSwzS1UdF4vl6KNT1OIaVVmEUySDAYqsaCxn8ykEggk4RPE/C60tmGV1/MPiWJiadReVk6RYr674ucR49WppT8tm5CCUgaSm4Y+xtPb2xT8R+JPNQCkyrTqxqUxbcdZm4J1C4IE9CRC+CXItUE5hKlgCJAtN9pwWzxBAhNFp6W36/8AP6DMuyNKlikCz9Ld/fEOQqypEEiYn/naDjTTUGCiarRNrgSJHc/vE4iNPBJMgFTUeQRKnd3BtYSBpnrb54r5qm60S4amwVgoFhLERI/NI+nT0SGNyAVhSOmxge+57W64hzOXRrFJbSYgxsJ+Zx5wytqdVrNp1vb+ETBt9cWs9SVTWIeySFMfFciR2sB164MYNOxk2mUeGuTTIG/WN/T5TievV8pTTnmI+8PTcHQPaBPrgIuXbcTPbp+/8sMGQyS1kUVCA2qbAmpUJNlWLd5J23vth5pWXyY38geF9P0GMxazWdXW2nLUgs23b9Zv8rdsZgUQN6WedGJU6RMxO42j6YduDceSoioQVebOPw+gPr8gLYWn4YahJmYMdJP022ODPCeEEPLiB0jv0274VeonBUmS0qw/m6C1CsBQFFxeW7X7Y0zeWElxTC9TAt6GffGgzPlvEaiSJJsAvTDClVHVQ0oKikHaCNoJ+eB1JTfv4DSRc8JUWA1G6ttbY9cMVQNHJAPSQSPoCP3xrlgNCxtFsbVqulSYJjoNz2A9Sce7hxqEKRmm7YC4zUOhvMfWFBJUWG4AEdSWIUAzc9dLYR86fsuqrA8waVAHV3pq5Pssn31Rh14nl2LUqZ3LCtVjYBDyIPSZjvoY9TitmeCLWauhHNooVBPcUysx25Sp9/TEskNWw8JKL3Enwh4WrNUNbMalpPcFkDU2YyBqXUogSfSbWNsGeK/2WCoWKAJItolVDzAmnUuAdrNYnrh74GvIZmSQWU7hioLf+UhvdmxM/CaVzoX5iV+h2+WC8Maod55OVnMslxfO8EpmlVo+ZQcnyyZ0hryAfUmSD2MdcTZDxyhoVBTU0fMJKrKsomNaxA0wCWU2/L0wd8a5dKuWcU6ClZABUIJbcSd4i8CfXcQn5/wJAgOoMgA3CgnTpntqRgZk7H5ZMilwtyqyKS3W4EzOZ+0F2NTTEyHYE+m3xEwuwj5DEvD8kxJK0jVAG/MVJnoeXYW/b0lzfAqmXYjURUTp+ID4WEEXIOxFiLjYxSXPVpCpDDbYDVexJsTfucZFFRfuDzwe8UzFWFptyqoI0gyJk7iYm/ri1wPgwZkdmaCdlZdVp2uANokSb/Da+lLIA1dWbmnRAIRVKFiRECFj3JO/fBDJEUAa2WpGpTGoEgsH0kXBAkcu4MWvcjZ4KLdtha8Cp4pzQqZhyE8oLyKgMwFtzEgGSZ6CNoAEYEaZ63xYr1C7MxMlmJJ6yTefn++NWo9e+OtHo49opHuUJLWgR3MA+lu+LfHM7zlDU80n43UmGsLXGwIHToLxGNclw6QzEwAJEzzGVBjuQDMYG1qhd2ZrkkmYABJO8Cw9sMhJNSn9jVVkb3/36drYtZGVcAkybdwR1+oxVW/T54u8My+qotzE94G95PT3wJPbctqpWND5h1NPQwOg/iEqEjS2ozcEaViL9L4E5SogDyilbwGBJF7QZF/XB/JKLl1+7nUxZSZJiAFF2vESY+s4p8V4YtRNZnWp0gDaLkz0kdlCgSel8ZscqlseVaKPD+EGsjutPlpiSJJL94Hphm4a+T8pWn72CXolQSjLf/DAl56AwvVjAgkuD8Kzi5Og6aXyzPK0LI9yfhJMNMHf39lrxurNmGzXlNTJsEAIAAAA1NtO8+2PSqMIqT5J3qdFNKzV3YFtDVWJGuAIF7kDf0Htti1Xp6KVPXSp1phdTDUVIEaTYMp2Ijfubwb8N8JpvlK1amorlQNLHlaSASN7aSDtvGB3l1jTWowcOv3igsCqgR0J69r4z5MclFPz/BylvQs5yhFSmxVgbEN0N+vp64p53NQpp7luvoIwe4xmw6U2DGFRV06QJaObTAAiepvcYAZ0LCX5yZNrAD163/Y4TiSXJXHu1YR4flJ0tIuAf0xffhpUXqImoEay142IWAfY+k98WOGeWdEpqRfjIOlpMC7MCAoPp+u5bi/Dq1daflKopMYpxrKnqSBUuPWAs9r4TRcdVhnlbdASjkKCqAa1Jj1Ol7/WP2xmJf8A6KzIt5JP0P8APGYGp/qQlBjJZIU2JKkDTO+5kmR6wJOGDJ0hVUCQNo9z++IvKQOaY5knRB3nrP639NuuC2Rq0wGGmU7kXid46Ttb+eBH07lOm6E1bWQZfgf/AKhQwkaTq6zf/fB+hwHkZHIZZBWBdfT2viFKq0gjS0wQF3Nz19Zt6fLFyhxKbapJWCL7gBifkSR8xjfiUMUf/o1sI23wX6TCFjYgEe0D+uJRgUNRCoDBVQhIj0Bj1gW9SDi7lakgGdzb6THtAn2xpweqhl2iTlBo8fIy7vuSoAHaA4/+Zx4mVAr6/wA1PT6crT/8v3xbBkx1xmsd8aGlyIRZejDExuAPmC38iMR57K1KkKCAh37x8xe8ALt1MgaTcGPcBqwgXPZYGpSooIVZMepDmSeplLk3JecDq+RY6GPwVVCsJ28qmzIfckE/p7MWXyvOzsL6iF/ywi/ron5484rnadKmfMvIICgSx9h/PYWxNxXIUxa8SZGmtJvwu110C4cQQVEfCRBI9DBkAFD8F5pKVepNNWB1EgBZG8ldViBuQ1tIJMRh94zXZhUdlAbL0vMdRcKx/wAOlPUgFnYjro6AYSuCcJFKqRVuPMei0WYGJ1KehsQDjBmVzRaEqQ9UOGZaudDLRLgc6NQgg6ZEENqHeA5ttGOef2heExlqlPyAxBnUA7MENiBzLKyDsS3S979J4fw2QlNiUZFlKggVGXcFWEgL/CQxXa3KTGmVmoFdVqU1qeUDEGAju8redTGC0ydG2K6LVf4DHI4uzg1Lhzs+mDqbpFydxEbkzYYz7OR8SmAJ67dwe30x2Op4JUh1QqGV4JYAgAQU1SOqxcbSJkGMCc34Mq0FJpMr6CC6CTYzLatgywZmxXcMN8rxTXY0LOK+b8Q5L7OtNPNR1EiVEB5EQQSSNySQD27YSSJIIj1I2B/58sO1DgNNKxq5in5mXZyhvo0kwQYSIgHYWE4Jcd8B0UVnypZUQANLawSRaG9RJkSLYDaHUlFWjnire573wU4aFGq99PQ2n1gEzH69bX8zPB2p2YxbY3U+im9+kRYzNsWOH0VUCTpPUwSNx1E9LzFvXEJSVBnkclSL68RbmVAz2knnBFoNpNhEyT32xayCMUAZmlgUCkrAQglrTIBBi28te0YJcJDOxUM5LiAFNMhhuZZgCesWPT0xKcstOoS+rWNU84J1dL7SBNzabmwOIKendGdl3NeLmRQEACUAtKmv5YUKxHeoSdJOyLMXbFXLOtUVoVWqlNIUhgunVDaRaVEWBvdhHTFKjQOoitCq8Qo1Fk0mF0iCyqRykmDzTvGNxk/KZippIwJgF2UR8IB5Ob4djHWxscWeeXdipUTcOynkVFqFiGMaQLBQbsWE3M/hjqYMzFyogzChVKkFmGgSARLaZIMEACx2k9SDilxmktB9KMtQgiaLXYW1EEwCQDYWuL2JjFKn4kFFzyhTMlfiQnulRSSpjY3F+2OWaaVWdVl7J8Joh2R0Glap6mdAQ1FAtBkwvfmt3wo+LKdOlXoqs6Rcj+GYH6KcMlfiCVavmBwFqEKQWHIwOnmiwBRiQeunCZ4mc167MoECFHsPX3nDwbk7ZXEnqGnyaL1fMoc4syrEg7yb9oJ36gG5wZy1A0whp1CAymSTIAMSAIkMSIIHrNpwqeB6z0vMdhyKIK9yQSP1Ueu56YN5LOqwQMxbmLE6Z6mwBtBaTeJ0+mJSXupAyR0yoZ6bZhhI1gHoBP6k3x5ilW8TITJ5SQLFixFh1BAx5jgUR53SG1DVDXmd2NjtYGxHtpPXEBruG0qebV0Ji3U/XfsMW61IBtJIInVqHuAy+kF4/wBHaIogQ72k/QCSQR+hn54hPK7JBTL8SIESS2yTeOwnfbc9L+uCdHi4VQTIAEAmJIED5dT/AFwuUGCMxAmS2mN5PW17j9/bFzIZTzGBIibR33sB6xA9f0S9WzYyYYo8QqGGuyFSDEzvPTvYf0vi23GW0KVkByYawIAA1H3gCB2jvgPmnIU6ZBFoF+vQ3mB/LtinmSiQsc1gu8qAbsenSBM9cUxz0P2nNhvL+Ia3MqzzGBFyLAXv0EfT5gjR4s1R+WQAN4ET8Nj7n5me11DLEwSrH4tA9upjrJP6+uCdE6UkFVAB3PMbbgbk+sdfXDy9Xke1gSQ85asFVAxEmw/8S1/kMT1cyqjmMYS24yxemWaCDAA+FZsLegJvfbtjZ+MroknXzRJBvaJ0joRqIHovXHrYfWJqmTlDwOxfb1OBef4slNDUqCQhGwk6rEQO4kfO/TCxlOJOSj1ahAkOyjeN1BMdpJ/zqMR1q7Zg1ELaQTex3ZgDbvptPQKe8Gr9QtOwugL0Kn2igwjScwxc+iypAt1NJf3PXC1xTNfe1FAkGuz/ADktv0mUM9IODnC6oKalsusksbRJ2BO9tMnaIA6YBZ6u7VYkBZtsY5FLNMTptjLnyLQt9x0hg4LxVTQCOytAd6RPxKFWYvsVm1/hjA2hx3WwcWVRIJmZKlZja+omevzwEr5gBdS/iIseWBJ2EkLab/xHti4uWanQLzKkx1MTAvbYDtsTiMvUNpfQOkJ5fP6RU1Tzm5uJsZBnpAWfQT1OKtDiTOANRg8oH8EmJF99utsUcoDUEOCFXruSf37E/TFzO0Ho0WqMoA7n1sLGDvFzvIxmlmySVjKJHl8ymkLVhmK6TbcEknrFzaT8sD/7+bJB6DI1SgxApsWHIJJ0sYkwdtpBPpgZleLBKiuz6REm2pjt0ESSDAEgXucEW4ymY1061JRIldEWNtwSAIAuZvsPVdcq3KRdLcXszl9bkmWpj4QWAEbbz7XH7YJZbhDMoDA6Y1Bdt72WCLgbwCe+K2X4ao1pUHlsq6hY84BiREiTJF7SOh3v5ThqlCzqAwtqYcq9LQ0SPVY3vJACNnNUaZPgBV2NCoadQMDy6Siyeqk+8ARsTHaHOcWq068VyhJMawDpUTJPLcxIM3NgDcHBmhwpSRpAjpoXTvG5Mje9yI7d/eI1WWjU0Ugy6dtng2k/iYbdhMn1wNVumHXezK2RagoaprJmzETULEzaWQdvzfMYCHiJVxUDVAoPLKAKbkRKtabi20nEvAMkhpLqZqQ1EGpTdgwOobwCCt1A7SDF8EOIUPKVqVCQgKtqQKzkFTMEsdW08p21bRhq8AaXYph6kl5Id0jRB1RbfUsabSI74rPVrBRrdCqciawhIHbTpZgogx2JtucTV8y8mm6sdIDLqDLKzOu+0xBJE79Tgk2XXTzQ5b/DUODSH+VZO03Ymb/LAuS5F4EnO8FqVduWSIkaQZBIgdZAJnrivwPKl1YGIpneQBue8dRv6j0w1Z6ulEBlE+XLMCYBaALoGOkQIvvthDytB6jFhYAyelyenTfGrH74NM0Ym+x0OhnKaUwhAYLDmFiGgyCdzfSDBEx2uaGazVWs6kKxdgCAZgCIHWNJvHci1hOIHqgpBJ2g9I37dbdbXnGlDNaJ0iTN9cFTYAgdLDqbADpMGMUZ5Xe5ffJVQf8A7pB/+amvziRE7/PGYH5jO1qjFgzQdvLQlO0Axf3649xTTEXYc6VbWo0kCLtEGQRf3kAGdrR0xRo1OQ7DVqaT0ljB+kgjrJwuLxpvPVwr0lVoKfg0zzbgEXmZnptFy1Pjy6FHmBlQiFNhqvcmDPKJtN+mxxkliaYzQXpUTKnYL0Eam7jrA77dcXatYcoZgpbmKqJOibmSfbYW+gwIyeY1Lq1GTswSp5e9xqC6iAD0gd98GadWmyO2skAFlDHS5VZPKDbVyk8oiN+uGhikMomVswuoGB8IhtJ3a0bQQbjbpNtsVM7lyQv5pCz6f9kfT66LnTqWcvUAAkaieshW1qCCZDdxJPbFHNZttaL8PmXUAyTcqbAz0j3GFljkgOLCuQbzHin8IG5/Lt8pNvWMEs258qBJAnboJk3Pp+mKfCcsigDVdyAh1CNeynlk26TfflGNuJ5sM0CIYhhZiCxtY7SJ2PpjlHSrFoiyzEhixIAJJ6z1A9h/sNoxTz+YVmEzCl7TdiT0O0nTp9IGwwUyw8lA25KtqkCFPQC/a/z2OAoy5Z5ZYWmBad4CAKO0nmMbAnDqelAoyhWZWbUEYjUx663mAovsIMT3m5gCrlqlSo+mQoEy20CeZiZtHv2xD5+tSSNgWY9dTEyZ6XYADtPU49biKnlgAcsyCV2/FBuo6LsetrEvJJ0g0M6cSRtA1EqBy23FzrjoCbgnc+2B+ezZuehETuSLGx/iGkT6/XTJ5WoqhmYoHMksRqciYJm0X+EW6WO8fF1VmGhTcDeZ/ECQPZR9Ok4MnqVsDIF1O66VZyAX0qslmFlEC1gcXa3GqlSnToIQqIi6wBBLAXLbTzHawJwZ8P0FVGZyELrpLrbRSvZT+Z5tPQA9DiPilIM4YU9NuQQApAkKQJBYx+MiJmLmcV0NQ2fJ2rsBctnaogDkUgqCSocz8XeJ6nsI74H11La1qMxKqzNJGkkFYgRY7wLnbbE4zH3pZwGVBqgzzMSNAN7ySsjqA0jGroR5gfotz1mwcz/m6G1idgMThK0rGTF3IVwGLVFDATYmDcWOxHLGqIvETfBHhVZNNVySmlTMn4mMwoIEWUKoG8kn2qMqlPWozNuLQ0LsAItBJ/MDAxCFaBDKUDGJOkFiLveOxAJ/QnFJR2Guy5xKpUKrWblJPKBcKupQosIF5O9yrCMaZri7PUc1Wd9JMc0hniOu3rF7QOmPKnEwXGoCBNU3iSqnQCPhA1tsOk7Yo8PmVDGYOr1JMWn815v1N7YFbAGDJ5swDr1MpJAKKIkmTYXYmwAFv9MYmy3E2qVQAdBU63IPxPcKLtBiYvEneetJssjm+Z1VmN/N5QY5eVzKmOmsr0tiUUHpgJVolZgAx0G5BmDaRMxBJvOJSj3A0FslkSEqFVhYBanpEiQTaQbEx3/KTYE2BRD0nZKa6gqtFipUagzbSRtcjUGsTbEvB80ZBaYanpYuoNPSw/D1MWJB3vIxgqeTVYFqhMg6UM3ieRhcowG8zcDmucBS7nFWig0vUg+Y1OoJaCJIEHUB0ZY9NImOsS0RoV9kKmCpeGm9wrKxIMgkncjeRGubz+nXpBBqDUL3UGNt9UqpE95mJwKeUDFHlRsOt7SvTUQQZjrh4zTVMNgrxZx1NP2enTUwoAcGSN2IkiT8RFz0HaMe/wB0hKNJnpssrKsoB1gbyJm0xMDcyThfr8LejVh9pk3kxOx7GOhg46XwtkAVkJOoC7nVt1AhQYEXIb5dbZJRhFVwaZPQk0LWSoecpYsqmQqozQwk/EBufod9jjfO8Jp0kbzKx1gGVKlTMC0NpI9rzHrgv4sK1k+CWAgs02IkwNoMRMWvsDbC5l+CmoPK1FmJ3J0pAMBjJi4m7C37Ti4sj7XuDWzLk8rwOg1x+mMwTq+Dc2SfvfTcdLfyxmLXHyDQvIc4tWr5hPvKnLLFVXlpyoJbbmMRpBMiYviDhvAFCBqisVWoQyjeIuJAkEFRzdJxbqZLTSLodVOp92mpQTA0FrtOkB2IJW9vpby7AoVedPmFyQR8V9ja2lhbew2jENXgMVbF/MUqlOoYl0ZrPqCVYBEawJUkWMMDftjKy1mGpDTlb61Xy2IMWKryEyBsJMbnofz9FRe+oRuApAmOlu+KR4eIMTABJjobQfYiZPpheq0VrwVsrxfN08vroVqhWo2kxYgU4NMjts30wF4PxCpl65rFSx5rNYSwIkj3Mxgp4YyzpVZCCGGrc3G0wIiwE9LT82dmLUgzMvmEqskKdI1XN+5Av69wMWll3DNqLoo0vHFArTapRmrTjSUhVWDeVvqvLCfzYgyvG8nTNSolSozPqARwdA1AG4Wx0cyqY6i0CcEKXC6VRA1UUmtBKqAwEwLARN/QiN+y0nBk1VAEcJIIdjdQZjVCwZEdtreo6iaJ6osc/taNRU+YNNpN4UerCQxkAetpicU6lVYlSNJUNvAMgAkhjJBEX9ffAfP8Gp5HL1Xa9V1hQ1yFO+kRubrJ+Hm2ME08tXd6a1FUgUyAS2rQbysdgBA09yTucTeJPdE6Rdr1SXLN+IwSsG8xYbDe3yxtk0LMwprqMWLaVMSL3MD9T2OPK3CmCmuVXQDqaGVuqm4J2bV677XwNpPqYABRJtO1+82jCONHDplvDpU+ZUzNBCFBEVBUed7sSL9bCNrdxdapFYKCajFdg2qAeaCANwdwP0wHd2y5KvSBYTEi4NwesMLG1rjfFTw7xdKWY1ZhWdYOmbcxNi1iYAmd/ScV0KapDabOjcOy1RgrOjBZ5dKg6TPMZYhdZ2LXIgAQBgznEHl6kpMNIbUzlb6uUHVLMYNjgBT/ALTcnThvLdixggkSDYTJmFHQGTgXxT+1im+pBShGsdLSZ/hlQNwP0PU41whojd7iPHIrZVC7vqsqsdXqfhUAgAk2n0Ek+tmvlS1M8kMgMSeRrGQLCDA69lA6YU/DXHK9GtUqU6LVwTqgqz6RO/KIm+8RYYPZvx6EL+ZlqqVmBuygEErAswHKD2gmLzjJ0Hdj9J2A6YDtTCKSqUgjQOpLM19gbxPYdcG+JeGqjUaVwqTECImLESwZiZNyAANibkgvAXiKnljUXMLOuNJIlREyWEiReY2t1w1cX8W5PMUuWsGrCInVTEzAJLDcdtrXPQaVDZ2K4NMQuJ09FVhAEaZA2tvt3j9cWsjAUOVnsDtPt+Iz07A/LSm4z+dYKPLUmWJ5gAIBNvwlvpq364NcN4WJZZQws/EDqlwFC6SY1DYDee3MIzg0qOcQfdolZdxCAFbXEnTvJ7QOpi+CGXq1aSytQhSNJ+JqcwBDC6k7HaJMWwOy703zBRKgQUzvqm4sQCB0AItM97zgueJLoNLy6QVZ1FwWBOjV8Ai5I6r0ibSZaWjqoucO4xTgpV0qDqIdABy36KApPsRffsLIPLCRXog7EkMlxIgyU69SN8UMp5pLVdVAASCyKk6okwGUEkwfisRN7YI1+I0k0eW+po6U0JggE8ir3a497nEmu6QXFpWUePOu3llALLLahEW0upNogET/ALU8tmELjlmmokg/DNl62vKgnvf0G/G+OMaiqFKnlLEhZJvH3YHKZ6H0BOA+a4Q9ZGctoBtAIFgCbxA2Ex/wGC3Vgik3uVs/lSa1bSwqrSRZYMI1GLBt2uYtPzwW8OGp5TioNPMhp/EYUyGZYU9Qs7Hsce+Ccjlxlx9p3qElAYCn8IlpmJuQewOKniTjuXotTTKsKqgHzI1COa4kgbqBtbGmUXK4xRofDhQUzDw66dlDNABgRBWYBg6tBPqN8SK6+YhqFQtQGm6zEBQoUteShAUz1Gq9gcC8p4hB5hTY+bSZFEiZvAst78x2sp3wPr8dACMaekzc2MT6dYsb7k9oxnWKXYzKLHv7Pp5fvrbaTWKgdAIBFhbfGYEp4lz0fd6SknTFQgRNgAWkAbAHoBjzC9H6/wAh0jNmcsq0AGpx5dU04BsRdwAwvIgCTMk++JhkqRl9UktAJMFQFAjS86hHQn2PelxHjWrLIiQiaiRpMrpBKgieYg3k9YvviPgxNRRygMCRq5vnMg7TNr+kXxS0tkFN3sU8xTXTUDNLBRYdxzE/5IO+CS5pVBGgEkRAA7+tj88bZnKU1puGIcFzuCekW69I+WBOe4mEUlQS0apM7kDr79MDlD0+5tncxTQSvKxBQNeV9C0ExNv69I6T1zCuzjWQJJMi+1rRB32OJ/DVKlURw9cJUs4R0kE7wPW364I5jNurUatVGCSByxpYSRHoffpi2PEK1SsB5fX5hCNAJkqCyiI2LA2BllmehvtgjSJ8xuUrVZXdUBMDSzaLbFokLvvq6jGZ9QHLKgYluUTuDphSdzAv0jebXs8OrazTQpJpABQyCNWoiC1wCVkzpEkDtha08iIV/FSg+XTpEvr1GYF9RK2E2sIj3wT8I8KFLMU0qcyxzyCU0nWrTPLpDACTvfFnO5qJRNNN1FtSiYUnSA5lY5ukCwn0l8E52a4Wqiq7EqwDaqjEAtzKSSoIERABG89NPp/nTHabht/6VPGnh0ZOroXV5NSWpiS0MNMgjtcwd7jC/ksox1OF+BRUg7adSj6cy/LHe83k0q0ylRZUjY/rff544VxeuMrmczRRn8umzJe5KG4EjuygfK/XF8/p0nqI45OW3cJZYrVCh0LwsIDYxJtrHUGReRHaDAXjHDC1M1EUqaYBqwIUqWgE6olxqHwg27RgTXzmqgsSYJX0kHUCZ7h3wf4Pw+pUyGYraSzGKShRpEBeaFG4CxMDt64jig97N7UVj+thfK+DcvmMjRrIAjNKsxqGzKBqJB5QCQ5jpK7dd3/sjWok0apFQSNFWFJgwY0yBBtuflNl3w14wbJzl6lPUC5EyZAIKMAJ0kEE/Pvjqvhri+rSukaXI0pMwIJJ9+s+nqI0KEZNbmOcpQZzDgXh7MfaTlzmTlquo6A+sXNo1DYkbHY974n8deEM8FFXNVFqmmFUOrEsFJIWZUGJm56nHUfHfhejmcvUqltNWkpZKhcgKV5oN40n2tNsIPh/xdUzASlWEGyS345kGDYACxAuSbEicLlhpW3JbHkc1a7coR+JcKqs9JFA1tGkLZjKrBJPc+u+rbEHGuFVKSnVRNNwdRLa9ThgNgTETeR3i9sdtz3gajVPnFiWpiCVJGwDCwFoXaI6Y5z4xzD5jMpRCB3p60lbEgHuYEgLJsNpnEqlBe4os3UdL8idk+G1KgUhSATpJvA9/S+I6RqkwrNcxqBMkARPtFsPnE6jZNEy6UQ5amGLEz8QYGAO17+mBPC+C1RUfzlIZZ2Fmm4vYRBm29o3siyPuFSSt9hVzLOW5i6xed5O8+9zfDJlOIVq7BaNNXqEKLLcm8wABdhY9bSIN8H+EcALrUqV5VUptVKkONSgdLdTAn12wA8LcAdi+YY6FpFWUj8xeF9YBv12xSXxTYkJqVtk/A+LHK5o0w5k0wH97MUXUsqBJT+Ii5g4If3hmKPnBKupdWgcwVeoBkSSSqzA7nvcH4jz1Q5oOwAZYLELpBB25RtuV9xghVr0aqlqZ0N94xRmEASSIvJtvIvAA3tmnb3XcbJK0kgZmeIsOZoD/B6bi/W21v8AfEGc4g60HTzCylhDBpBsQRG4HoQMXs35X2fS9QB2JJQ7wSukgjrc29MA04eupqbtGgECDOppG0eh39BhsaTVtCwTGHhXhhM3SWqlcykL5YBBUxvqNuaLR1xT4rwapRcSo0VBNM7ztIPTUJv8sHP7O+CMlRmV0hgAoZjvNuVZJYbgb2J2w0eJfDyV8uKFIjWgLINhquSvz2BIEgDvIDk1LnYDk4z3Frg/hdlor5/IoEqSDZG3g9D+GOpnpjTP+EixQoipIh1vqIPQz+KJi/zBxV8I1qzO6MznWdJ1bIdVzO4aJ6HrhvWvp1AOPLVhEFmBgElUiCCSRzBgdpuIxOSalsxZLTLkAr4fy5ALvV1QJgLG3+U/vjMHlp0Y5tQPUWb9WQk/M4zEqkRr6i5kGLVQCZA0gA3ABIJAHQST9Th84NTH2VTAkzJ6nkbfGYzDR5ZXH8inQUeWv+TAuvTBoZkkCVuDGxLJMdsZjMTjyUjyXPB9IGi5IBhrSNuU7dsHeOIDwxJAPMp/U4zGY9TB8J/Yjn4iK1I8r/wsI9Oant2wR8JjUamq81EBm8grUkH3xmMxiyf0hI8kWZUBEIEE1KZMdyzSfnA+gwJ8MqBxOrAjSTpjpzU9u25+px5jMV9J8l+9zbg4l9mO2ezb/Yax1tIVjMmZBtfHJOIuTTkkyxuepud++MxmPT9V/aYMPIEP88dL4CxXIKVMHl2t0B/cz74zGYhDiX2NPqPgvuKNOmDmEkA3HT/LjrHgtQKiwOlT/wBwj9gB7YzGYj6f5kvUcR+wS4zfhNeeqVCfU62vhN4tRX+4Mu2kahUMNAkS9SYO4mBPtj3GY1T/AOAxcfkP+G8y54cSXYk6RJJJiCN/a2B/iXLr9uZtKzpAmBMSRv7WxmMwvqP6aGXMjXjFMadhepBtvFFmH0a/viHgSDWLdB+4xmMx5f8AfH8f7JsbGor9hzA0iPKrWgRt/sPpjn7qBk7WhDEW/G2PMZjd6nhBj8fyInihj9o33p3/APM4rcaMZkxaxFrW0G2MxmJw/wCGrH8l9gFWcksSZwZ4ag8gGBIqrB6/XGYzFsnxRR9zrlCkqJV0KFlqMwAN4J27m+K+cvSqE3JJJJ3nUeuMxmPLhw/3uY5ciX4JqE515Jvqm+9m3w10v8dB0DAAdI1HpjMZjRk7j5fkWhw6k5ZnpIzF3klVJ+NhuR2x7jMZhSJ/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de-DE"/>
          </a:p>
        </p:txBody>
      </p:sp>
      <p:pic>
        <p:nvPicPr>
          <p:cNvPr id="1038" name="Picture 14" descr="http://www.ireceptar.cz/res/data/068/00838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5013176"/>
            <a:ext cx="2969507" cy="1656184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0" y="6396335"/>
            <a:ext cx="38519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sz="1200" dirty="0" smtClean="0"/>
              <a:t>http://www.ireceptar.cz/zvirata/ptaci/ptaci-na-krmitku-ii-sykora-modrinka/</a:t>
            </a:r>
            <a:endParaRPr lang="de-DE" sz="1200" dirty="0"/>
          </a:p>
        </p:txBody>
      </p:sp>
      <p:pic>
        <p:nvPicPr>
          <p:cNvPr id="14" name="Picture 2" descr="http://img4.rajce.idnes.cz/d0401/6/6600/6600964_03348e923b21c41314fb4ece582e3f1a/images/008,17.6._12_zlatohlavek_zlaty.jpg?ver=3"/>
          <p:cNvPicPr>
            <a:picLocks noChangeAspect="1" noChangeArrowheads="1"/>
          </p:cNvPicPr>
          <p:nvPr/>
        </p:nvPicPr>
        <p:blipFill>
          <a:blip r:embed="rId4" cstate="print"/>
          <a:srcRect l="12600" r="18731" b="4460"/>
          <a:stretch>
            <a:fillRect/>
          </a:stretch>
        </p:blipFill>
        <p:spPr bwMode="auto">
          <a:xfrm>
            <a:off x="424805" y="3233485"/>
            <a:ext cx="2252683" cy="1762969"/>
          </a:xfrm>
          <a:prstGeom prst="rect">
            <a:avLst/>
          </a:prstGeom>
          <a:noFill/>
        </p:spPr>
      </p:pic>
      <p:pic>
        <p:nvPicPr>
          <p:cNvPr id="1040" name="Picture 16" descr="http://img10.rajce.idnes.cz/d1001/3/3312/3312540_82ee5175ec00c07aa26eff4dc95c5cae/images/DSC_0020.JPG?ver=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6200000">
            <a:off x="6452950" y="4356664"/>
            <a:ext cx="2996650" cy="2006022"/>
          </a:xfrm>
          <a:prstGeom prst="rect">
            <a:avLst/>
          </a:prstGeom>
          <a:noFill/>
        </p:spPr>
      </p:pic>
      <p:pic>
        <p:nvPicPr>
          <p:cNvPr id="1042" name="Picture 18" descr="http://img2.rajce.idnes.cz/d0201/6/6386/6386858_779c65ad06f3098d615d61c7dba31ff9/images/Picea_abies_smrk_ztepily_2_.jpg?ver=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1412776"/>
            <a:ext cx="2304256" cy="1728192"/>
          </a:xfrm>
          <a:prstGeom prst="rect">
            <a:avLst/>
          </a:prstGeom>
          <a:noFill/>
        </p:spPr>
      </p:pic>
      <p:pic>
        <p:nvPicPr>
          <p:cNvPr id="1046" name="Picture 22" descr="http://img2.rajce.idnes.cz/d0201/6/6386/6386858_779c65ad06f3098d615d61c7dba31ff9/images/Picea_orientalis_smrk_vychodni_3_.jpg?ver=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059832" y="3717032"/>
            <a:ext cx="2304256" cy="1728192"/>
          </a:xfrm>
          <a:prstGeom prst="rect">
            <a:avLst/>
          </a:prstGeom>
          <a:noFill/>
        </p:spPr>
      </p:pic>
      <p:pic>
        <p:nvPicPr>
          <p:cNvPr id="1048" name="Picture 24" descr="http://img8.rajce.idnes.cz/d0801/4/4948/4948426_386fffefbb509edceea774ef96077acb/images/Pinus-parviflora-close_1_.jpg?ver=0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131840" y="1412776"/>
            <a:ext cx="2800311" cy="2016224"/>
          </a:xfrm>
          <a:prstGeom prst="rect">
            <a:avLst/>
          </a:prstGeom>
          <a:noFill/>
        </p:spPr>
      </p:pic>
      <p:pic>
        <p:nvPicPr>
          <p:cNvPr id="13" name="Picture 9" descr="C:\Users\Hana\AppData\Local\Microsoft\Windows\Temporary Internet Files\Content.IE5\LNBR7O7C\MC90032647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004048" y="3068960"/>
            <a:ext cx="2500249" cy="1907698"/>
          </a:xfrm>
          <a:prstGeom prst="rect">
            <a:avLst/>
          </a:prstGeom>
          <a:noFill/>
        </p:spPr>
      </p:pic>
      <p:pic>
        <p:nvPicPr>
          <p:cNvPr id="1036" name="Picture 12" descr="http://www.uspza.cz/obrazky5/08-modrin_01_big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427984" y="5085184"/>
            <a:ext cx="2363754" cy="17728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7" descr="C:\Users\Hana\AppData\Local\Microsoft\Windows\Temporary Internet Files\Content.IE5\3KP2266Y\MP900442325[1].jpg"/>
          <p:cNvPicPr>
            <a:picLocks noChangeAspect="1" noChangeArrowheads="1"/>
          </p:cNvPicPr>
          <p:nvPr/>
        </p:nvPicPr>
        <p:blipFill>
          <a:blip r:embed="rId2" cstate="print">
            <a:lum bright="42000"/>
          </a:blip>
          <a:stretch>
            <a:fillRect/>
          </a:stretch>
        </p:blipFill>
        <p:spPr bwMode="auto">
          <a:xfrm>
            <a:off x="0" y="1"/>
            <a:ext cx="9144000" cy="6857999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04664"/>
            <a:ext cx="9396536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Je to těžké ?  Tak ještě jednou.</a:t>
            </a:r>
            <a:br>
              <a:rPr lang="cs-CZ" b="1" dirty="0" smtClean="0">
                <a:solidFill>
                  <a:srgbClr val="C00000"/>
                </a:solidFill>
              </a:rPr>
            </a:br>
            <a:r>
              <a:rPr lang="cs-CZ" b="1" dirty="0" smtClean="0">
                <a:solidFill>
                  <a:srgbClr val="C00000"/>
                </a:solidFill>
              </a:rPr>
              <a:t>Všechny přírodniny si podtrhneme</a:t>
            </a:r>
            <a:r>
              <a:rPr lang="cs-CZ" b="1" dirty="0" smtClean="0"/>
              <a:t>.</a:t>
            </a:r>
            <a:endParaRPr lang="de-DE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2492896"/>
            <a:ext cx="381642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b="1" dirty="0" smtClean="0"/>
              <a:t>Jen mít oči k vidění, uvidět,co každý z lidí nevidí a neuvidí,   </a:t>
            </a:r>
          </a:p>
          <a:p>
            <a:r>
              <a:rPr lang="cs-CZ" sz="2800" b="1" dirty="0" smtClean="0"/>
              <a:t>vidět, že si slunce češe </a:t>
            </a:r>
            <a:r>
              <a:rPr lang="cs-CZ" sz="2800" b="1" dirty="0" err="1" smtClean="0"/>
              <a:t>zlatozlatý</a:t>
            </a:r>
            <a:r>
              <a:rPr lang="cs-CZ" sz="2800" b="1" dirty="0" smtClean="0"/>
              <a:t> vlas,  </a:t>
            </a:r>
          </a:p>
          <a:p>
            <a:r>
              <a:rPr lang="cs-CZ" sz="2800" b="1" dirty="0" smtClean="0"/>
              <a:t>vidět, že má sedmikráska </a:t>
            </a:r>
          </a:p>
          <a:p>
            <a:r>
              <a:rPr lang="cs-CZ" sz="2800" b="1" dirty="0" smtClean="0"/>
              <a:t>vskutku sedm krás</a:t>
            </a:r>
          </a:p>
          <a:p>
            <a:r>
              <a:rPr lang="cs-CZ" sz="2800" b="1" dirty="0" smtClean="0"/>
              <a:t>a že voda – ať už ….</a:t>
            </a:r>
            <a:endParaRPr lang="de-DE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4048" y="1595021"/>
            <a:ext cx="388843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b="1" dirty="0" smtClean="0"/>
              <a:t>Jen mít uši k slyšení,</a:t>
            </a:r>
          </a:p>
          <a:p>
            <a:r>
              <a:rPr lang="cs-CZ" sz="2800" b="1" dirty="0" smtClean="0"/>
              <a:t>slyšet hlasy sebetišší, </a:t>
            </a:r>
          </a:p>
          <a:p>
            <a:r>
              <a:rPr lang="cs-CZ" sz="2800" b="1" dirty="0" smtClean="0"/>
              <a:t>které každý neuslyší, </a:t>
            </a:r>
          </a:p>
          <a:p>
            <a:r>
              <a:rPr lang="cs-CZ" sz="2800" b="1" dirty="0" smtClean="0"/>
              <a:t>slyšet, </a:t>
            </a:r>
            <a:r>
              <a:rPr lang="cs-CZ" sz="2800" b="1" dirty="0" err="1" smtClean="0"/>
              <a:t>slyšet</a:t>
            </a:r>
            <a:r>
              <a:rPr lang="cs-CZ" sz="2800" b="1" dirty="0" smtClean="0"/>
              <a:t> zlatohlávka </a:t>
            </a:r>
          </a:p>
          <a:p>
            <a:r>
              <a:rPr lang="cs-CZ" sz="2800" b="1" dirty="0" smtClean="0"/>
              <a:t>chodit po lupínku,     </a:t>
            </a:r>
          </a:p>
          <a:p>
            <a:r>
              <a:rPr lang="cs-CZ" sz="2800" b="1" dirty="0" smtClean="0"/>
              <a:t>slyšet, kterak cinkla vážka</a:t>
            </a:r>
          </a:p>
          <a:p>
            <a:r>
              <a:rPr lang="cs-CZ" sz="2800" b="1" dirty="0" smtClean="0"/>
              <a:t>o zvoneček – vlnku, </a:t>
            </a:r>
          </a:p>
          <a:p>
            <a:r>
              <a:rPr lang="cs-CZ" sz="2800" b="1" dirty="0" smtClean="0"/>
              <a:t>v modřínovém háji slyšet </a:t>
            </a:r>
          </a:p>
          <a:p>
            <a:r>
              <a:rPr lang="cs-CZ" sz="2800" b="1" dirty="0" smtClean="0"/>
              <a:t>tikat modřinky, </a:t>
            </a:r>
          </a:p>
          <a:p>
            <a:r>
              <a:rPr lang="cs-CZ" sz="2800" b="1" dirty="0" smtClean="0"/>
              <a:t>tik, </a:t>
            </a:r>
            <a:r>
              <a:rPr lang="cs-CZ" sz="2800" b="1" dirty="0" err="1" smtClean="0"/>
              <a:t>tik</a:t>
            </a:r>
            <a:r>
              <a:rPr lang="cs-CZ" sz="2800" b="1" dirty="0" smtClean="0"/>
              <a:t> tikají si tiše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jako hodinky.</a:t>
            </a:r>
            <a:endParaRPr lang="de-DE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251520" y="332656"/>
            <a:ext cx="86409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dirty="0" smtClean="0"/>
              <a:t>Poznali jste ?  Označte jen přírodniny,  o nichž se píše v básni.</a:t>
            </a:r>
            <a:endParaRPr lang="cs-CZ" sz="32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323528" y="4005064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 </a:t>
            </a:r>
            <a:endParaRPr lang="cs-CZ" dirty="0" smtClean="0"/>
          </a:p>
        </p:txBody>
      </p:sp>
      <p:pic>
        <p:nvPicPr>
          <p:cNvPr id="1028" name="Picture 4" descr="http://upload.wikimedia.org/wikipedia/commons/thumb/8/8c/Bellis_perennis_dsc00906.jpg/220px-Bellis_perennis_dsc0090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1484784"/>
            <a:ext cx="2392766" cy="2088232"/>
          </a:xfrm>
          <a:prstGeom prst="rect">
            <a:avLst/>
          </a:prstGeom>
          <a:noFill/>
        </p:spPr>
      </p:pic>
      <p:sp>
        <p:nvSpPr>
          <p:cNvPr id="1032" name="AutoShape 8" descr="data:image/jpeg;base64,/9j/4AAQSkZJRgABAQAAAQABAAD/2wCEAAkGBhMRERUUEhIWFRUWGRwYGBgYGRgZGBsaIBoaGxwgHBoaGycfHh4jGhgaIC8gIycpLCwuHB4xNTAqNScsLCkBCQoKDgwOGg8PGiwlHyQsLywqKiwpLCwsLCwsLCwsLCwsLCwpLCwsLCwsLCwsLCwsLCwsLCwsLCwsLCwsLCwsLP/AABEIAMIBAwMBIgACEQEDEQH/xAAbAAACAgMBAAAAAAAAAAAAAAAFBgMEAAIHAf/EAEEQAAIBAgQEBAMGAwgBAwUAAAECEQMhAAQSMQUiQVEGE2FxMoGRFCNCUqGxYsHRBxUzcoLh8PGSJLPCFjSDorL/xAAZAQADAQEBAAAAAAAAAAAAAAABAgMEAAX/xAAtEQACAgEDAwMEAQUBAQAAAAAAAQIRAxIhMRNBUQQiMmFxgfChM0KRscHhI//aAAwDAQACEQMRAD8AOt4qDUSUrtqIsKtEFSYFtVOIMyBP9MAOA5avmW8xmUEzKnSYX80TIHSRcXti54h4fQYUyNKhiRMQAQPh1AawTblM+loOAVThSkeZRqsWEHTBeSeokXHcXO9o28/NPVL3O6FioVxQ5UMmtFBBXzQSsgncqbm8CN4icRV84KzIqT5dOyAW1EdSTYTufpuTheq8YzBCpmWRAzXZgqAWJhyqSFINpM2NjjKOepOSftAE9CHUabQAoEfOTG+ElnaajWwksXgZc/k6ZH3rrccoDaVnYktu59gR096YpikGYGIEklSNW4LXGra8+nri1wOgDZDSkXJVhUeO8wYHryn1xB4nrqtanSDg1o1OCp1RYqDzsdxNzJ6Y0Zm3i6nf6CKMk6oG16qNWEJqVQoIusLIEW6m/wBcXaVL4qd+ZWmRZZG3cAD9bWwLWo2XpvVcksW0gQLsbyxm20aYMQfnNwjN6G16ySbtAu28wTYKCZ1dTEevnqWmS1BaDXFK1SlRY010sqg6QSW1kiGYjqGMgfLc3V/AtPysz5xol2AIQbSxsL/z7kG+Gqnqq0wWpsBqsmyD8IaoZljfZvWwxLkKWsrrJJGm43NRt4AN4kKBtY2AjG1XquLpsMZ1Fx8kGdzJqEJVOs1YaIIVUILVCO5OkICdhEAHCdxhaKV0OkNTanT1RzQxRdcAmDcMIkWO4scMnFi1PUVcny10k2hYGmFMwSdvkD3wMzyLWo0UBUFUEyIALAdTcmQCW9TAgEnuupxrwxEqYD4r4bUt/wCmmYlqZMx1BRtypEmCJEdd8UV4hm8mUYVKlPUOQq50kAyQIPQnb12w4cMyehijAIQZR3swYFgUJE8pI8sqZGq9tSyH/tPQ1WpVSsbowgDm3+JRpaxHMLnrEYo9K52ZoxzcnpfAp5uua9Y1KtViztLk3Y94O0x0sMMDcJyqqStem4idTagJ7GLg/LpuMQ8J8OUa2VUmrorSSZIuO2liJPtG/XoD4twWrTAkqwPVTNx3BuO+2IykpOrLVGT0jdwbhRqRClp2hiV2mwOoN/pk4L5PKOEJeiWE3Cqhj5pzD6RhSyPiQ5XLrTVZV51SdiYmO0qAdu+GLhfiakVRqbHzGsyPYA90qTI/CBqke18ZpRl+BJ43F0DXCatJFmMNIlokRFrXwe4flAabeWkvSJWTEeWL72BiR88C61VnqPVcEaQCdVomJJ+gMj9hiA+M6RKim2mS3mTMaBYKIvG5+fri+LI4qq2onHG5ukXM+tN6aT5eqVVdMiNV3meoB3xNksorB0Z4VGBBUkkA7kAbgkY0p5ajVFFqEqGJaNLM3U3adrbwTsJx7RoOHLltICgOoEPphQJH5tQUwT1k4WUm3dga07FPjSM1cUtRMA3LbklVEn00g+wwDrg0yU1SLGxse30nBGpnGXMVqhsVmNcEqT3kCSBqG28WwJcEGD8W5vsOx9uv03nCSAWPPLWHNJ1ERawP6ATgt4bqUpLOVAUXJuZPp7Tirw2gtSQSwEX0idQnrtAt/UjoR4blDqkACmZciIZl7ADnIt6A98I0EuNUo1yCEqVEpkBEXkpqT1bd2n/THfFXiuYAAhnq3OkGQigHou8TaSRbpjOFUgKLOjlKRM/hDsCbkXkR0F/fENXMInPAcAQR8AJ22Bkjvt6jFHOT5AWqefZ6NEyGVDLKCEBuABpHub9d8EjwxcxRzA1ajzi82JClB2MPqMjvti14b4ilan5nl0kXQBpCACb2UXJtbVIxbznGYpGnTRVPxGAVAvvJHRhedrbYWKinb2O4ewl+E/Frq1PLVKG7eXrGoMSSRzgnmiwgRaQNycOTwZcsSbCRZAsTyxB1WtCmBYKMIvAqyJnTTqkOxUy1mljfYGNRv1/fDdVp1ammp/g7ALuVUbglxItuFi5HWTgyq9ys67ADNomtvLVdE2mJ/wD2E798ZhjSqAIaogItEM0DpJURMROMxDWiOoT89mWZW8st3qBoBIlYYex6RK3OxOPOHwZem2lo1aSR0kupB3gjUCeh74I06Aa6keZHMQYCmdlAu7SIIAgfPB7w/wCDqNQS269DBE98bMeLquo7AuhZz2SWoZfTre4KQCTE3Hwt84PrgTlRDQwmDBB9JsOmOk5vw35eiVUi6zpXY9CY3m84A8Z4AKVTXT0hDJdiAShi8DubQO598P0ZQu+wNSfAvZiiKjUmpoqBmCktIESvMDva8kRibjPDWo1lq08wKtQk3LSwkWbUSZBGxkmwxYroxUuFlRIhoJghhJM7xqM+2AtOjzEFpvc9xO8DfvH/AEYvUnbRaOZpUgs2ZzLMv2lGWikqzpT1gHbUeaCfWYI2wy+F6WTnlzFFmbbzQy1N7A6m0Ax0ufXAfh3JpLkqoMhqbFdSyb9VKyIsBfcHoZ4nwijmqBdKaKwmCgKseWeYaQPiPS37YbHadpBcoS+SDvGMy9OhUOpNAIQKAAJ3AtvsfpgDkc0zQUkuJ+Gb2EhehIFpsBOFGnVqCkitVYopYFBOkMSe5sSOv+4wRq1KpojWxBZSQFBGxg64UzeRuNsTy3OV9vuTlFJ0ifitYho8wagdTaSNKljqteCR1Owge+CnhysnksKdBqlRl0uxWo1iNJChQQbGLkegtgPwrPU8iXfM5QVSTCszQAYkQpBkWmYG+DWY8Z6kVU+5JlpcuFRI/CuoDaIAQ6pBHbD44qFu/wCAOD7AzjBqhlVq12B1A6UPwqJI35qarMxJ09QcAs2/nHqbwk3gQzGTuT8Ik7wcFf7xZkIVSPMgM5JhjIYElh1ZSZnodtsUaFdTVplWPLAPQXWIHve/r3xKWS0CmiguVGhmVNQQ83wzpJhGE79QRtYbb4yvUFQRoGrppL9YI5Gnt+H09MWKOYanpdDcKqnqGUyIIO4gARtHacVWouCNSaQSYjmAG8KTvbpM39cBb7jJtO0R1OHpUQ+a3l6RylRJJ6SLTe3/AFheo06gYKAZNlg9drH3jD/mKy5iiqaQsG0KRJAEnVYE720jp8oafhgTq1y9GW0aSDpWJZpNv1+WHhkaW5qjkT3kKGbrZiirU3LoDKm50nuJFjiLhKgk7e/p1wZ8XPrNIk7aheBNwZA6T7dB2xP4Z8JpmaJaagbUxUppuotEMd56j9ZtXUnC/IYyqOpjd4S4jT8kUmKrpeQg0hnPSbd+oM3Fji7mDT01X1Aa5Zy0gBY6sRdgI9LfIofFPBuYy4Lq2tRpOoSryY2B3INrE/LArO8YrVaXk1alQrIaGkmQCBvfqcTeO+4koa3aCGfz4eo5ptIZpPy2JEnrJ643ylFJhizbkhBqJ/1bfPALh+dSkG1LrJ72UD5XJJP6fRy8GGpmEeorLqQAaGAkqRA0nSxEDeR2vhpY3Yksdb9iSgtXRBK0w8whKqO0m+qB64rVuHV6YVqapUuRIdHMDe03BIB26YYskoUhKjCg8g+YyhoHWPL5RcbMBY74g4wz5lneiwKJ+JQy7kJy3lZ3ie5w8I43H6/v1I72ATnqhohaijUTLAA623iQBYegxPwbK+a/lsAEpoS2ohYOkSZJ9MV8qpam6/ePVVhzsxJUD5zi9kKP2uuhrkMVbQ5druSIWIuVQC9ugwcMFKdUdLYueHs01WnUy2Ubyj5ss5uoQiFA6nYntfF5uGtpFPLBa1RwRomykg63Mmdwsif6Y14jkqVGoTBKsgWdZVZU2hUGo2O5IxV4VxAeankqpg/gU2nfmqObn1GJZEtWnwFNLcqU/AdfTWq1X+/s6Qbj8QO19YsBaP0xJwviecztJORFh41rqJsLAoCY33jr2nBrjvFHdDS1n4YqQF5ZtAZQJsY2sMLPDuJrwyopBZqTqpYNHWwYHYi5EW29sB+7b9opr1J+RwFU0+Q0FlbHlTcb7md++MwrZvxhTqOXQ1FU7DT6X/WcZhHipk9MvAXytdCuqpUEwZVeYtF+axN5uDyze98WPD+SqhxW+0QrnSabA263mJi2wA7W38yWsmycgUGUioN5I5ZIsOnpgjSSDqEIpb7wgSNR+E7zLz06zi+GT1JnK0nQa4/nUFM6hqCjYdWIP7CT7lcLfjIFgNBX7vSXJn4zcLHeDMXgEbYpcR8QgON9IYuZi8DlEG0lo/8AFcTZetTZFkE1GYsFPMFJFy3WTBgb7epx6azQzppmbS4mnhuia40GCG1S2n+AqNzH4jtfAuvwdqVRRPNHWApBBU/MQFNt5uLHBHIZgZZ6jhkZlYliASFJN5i29gBcmBbcNGRalmibzpg6isDUwAdGG14+H1Ji04OTDHJBR7o62mJFPPPIDsDJiGEQesGDpPrEdwROCuV4gyBgQy02EzHKp2Fz6dsM9fwbTlmW5a0EAgjpc7Ed/T3xrmfDTVKYRzEDlI6EbH+eM+P02XFL27p8ja4tCYmXCZgkAG5sYg80kN7wbx0HrglW4To++pK3lgkEkfCQ1pBvEQeWCJsTN9Knh16T6qzGNYGq3Y77C5i/qcOWRy80GAA5xp6c0jSJ9QOvYfQQ9NepSC5UJHiLhzKohE1ag0qAVgr0aIaSZuJuB1nFrh1ChXp6K2umyhWNRTqG0gkTqU6YUgESFAEADBriHDOUoT62kixYTf8Ajan9MC8rktPksFmmV+8AmVCsrEG3wSU9QG7LacMVb0HWLGbyNNJDmxSVcBn+JQw1EEEESAd4JuDOIzl28x2ZqYh0JG4E3EfwkSfnhjp8ID0wxJBZiwYbEBnJBnlJK0wOYSYXmOAua4U2sHlIGkFoEFSpAI6xAm3acSz4qppBUilWUJSTSfiQq4MCGBjpciy39G3M4r5KqhgVGcwDpHK633gmCjSAZB3B74IPlT5JpGGIcxFzciGnoDqi0TfAmpS8xlUCGtzXJt2gdwb329MZ9luh0yPIKZANRlBsIBcAz7fMEbWwYz2VzGhAKrssC3IQBH5geUXO8dcUEVVIIiWMaWFpEbwZAmDJ3i+04LLxFlVEpM61BcKEDagSTIB3IIAkEz06jHD2KvEcoHqaNRIBsWEHpJIBO3zw+5LJtk8qtcU1akimSpFxJExq1ETvAH6YWTlhUqgsSdcmwgrfTebdj/TBVqxp0HpMh06eUkK3Npgjl7OSNVz8IuMBtVRSc1SSLQ8RUsxTGpKCkk6E0ar3ixcAAdCWDc1usrXi3ilTM5eGUF6Js4VQAkmVAWRplgBBjbvjMtlpXa9MAyR0PeOmowD/ALDEXGRDMkFHO4gqDPZRywfSxtgQk7EjLehRyNDzWIuIE4OZTNVMqNdNoE8w3Umeo6ibYs8KyWlWJUgmBuANxGqenT3jDFw/IJl2JqoKimAJMLeTJuR2sQw/nTJm3+hplkjFOJNwn+0GhU5cxRCMblkRCP4Y1yFg+h9zgnxBaGh9OvXWXUIcEupO7AgbTAFmt2wGzPgehmVNSlUFGpuVgeWLXsuwF/pMXwgZXib0mYI8biVuDNpHv3w2JqSuJHTGfA0+HMzTVq4FX70CadOLu0EGGg3AkkW9DOx/w2lGrlGdwqNRvsRUm51Btj13/XHMqVQo4ZTEkyZvBEG/zOHjwyHrhqWlmBEyNk2gtAsptMnpiut42nEo8UXBpk+fqVa75ejVZgHrBdbSENj8TTZthpFt8M2Y4xRyKnLeUWNwhWAjarEzuACYmZEYVOJUC5YKzA0yDPxJTKmAZFjMEzft0v4eOHQ6ErV8w6WqAFToRgx0AXQEmSTvI2jBWR3dfcxuIy8Qya0AiMrIiv8AeGdaswXaLGDMAe8nrhe43wWvmUf7NQAogymoQ0AiV1HoJm9oGCtPjdOs/NVcF2ELzaV3BLNrBYwJt9cFcjxenrq01rF7QpaBzXukSAukG0X1Xm2JPJfC/wAhi9Ls54niHM5T7inVbTTJXl2mTMSNpm+Mx0Fs5k1Omop1rZtMQSLT898eYTUi3UXgnp5LMrVWaY5rq4KtTbuIJgyD+Eg72O2J81X0HW4iSwdegZQWt7yY9Wwl+Ec3xKll1qZdy9JWnyrtMG8KRsTNlM9cXeOeP1zNFlOXNKsTpaPgiZIvcMIiOknvjXKChB7CuDv2sD8QrTVAB1AR7T/sMT8RzIAQLaQWZp+NpIt1gC3rBI3xBlOHFwraAZkkM+nV+u39MVarku0aQJvonT9SZOMSVbEqou0cyVYCnYA2uNU3DEC4UmIjcCN98OfhugEdPNYu6SwToHPxO7QL9Op2FyICrwrJMpUhSpn4jOqOsegF+W+GWnllElTqvLPJJi2wYAi3ZQbG+NOLM4y33FcbOgZPNrUHKwaLGO//ADpMjrizhTynHxS5LBVRnMkzaLe5mcXcvxY/ZwXMsbG8FmN9IPTqSfwqJ9cevjzRmtmQcWgtn8ktamyGIYRiTI5IUkVRfTsTv2wv8O8QHWtMMpiWeSAEQG5Y/hmQFp7jrG2Gam8icPs9xXaA9VPvswxXlSmhFrHZ2/8AbH1xDw7JqlWoUiA5RLmLcxF/zBtP+g9YwfakCCI+IQfURH7Ygp5EAx+EoqnoZXYiNjff0XCaaYbFetx/L0FqCmjjQxKg8omSSBf4Zdl9MJ/EeIVKmolRTFQbGdM6iyz0AJqb+vvjpfEuBUH5qo94tJmZIHU9e+F3i3hJKmtlqBe12MIBdQt8Z80VNadSvwUj5oQMrXekTUcaQpKc4J5uxG/8+okjEBqrU1VPh1BmAgG4JIHtEfU4sU8vmK8ULsoYTPSbAzvYYi4hlGyhCPGpvnAEEXH0xgnhqNlkQqA7SV5dlkxYbibxEkzf2xcoZtVOhhdYIlZjf8PeCDaDuZNphXO6iVB0hySdWynqw7iJBwW4SyiqnKaioBIjeWE6jN1Jvc9OmIxhYxNk6DQBoDGWKaegGiNz7kg2mRjWvUEN8MsbSq3VVZgZEkXEbAxAO2HR1ossU1N+Vu8SSY7CTv2wscTyTLJpKXV0dn6FVJQEnuLD64fp3FuO4je4GzNMoQ4kBBTU6o1EOpe4G4n+XfEmXZKvKQSgMIpJ1jcwpAssEHYwQOhJxjVFekzaDqKQTOoGFIkjowj6A4qUJZqYZigPWDsNpi8Wgdr9ABjLquQTTOu9NSRULRIOly/4on07z/w6f3w1NVWneAGJgWtBEbEFReZ6G0YPZvgGunIbSAk3GoENYKALtcbjuMKOeRljXF5n2sBttYEx6jFpYtlZ1hE8QCVNDAMAJBErqU8ysYO8NB7fLC3wPJE5ulNE1AWnSCTMX6Xi04u1yDoAAlUg3ExLHp1gi3ywQ8O1TTbzQdgQptOvpaQfc7QcTT0J0aMTSi7D3irhFKqlSo9LTW0aoY3mGghw/OtlFweotbHOuD5uujE0C6sN9JI99je02x0TIPVditZ9JdgCGEhjJjWDcgTMHv6xgbxvhH2bSIXUJaQQynYwY2i9je4+a487+L3YsMmkGDxsKq6c1T1tsGErptE6BCk77jqcE8rlcuHphM7RdnA8tYCgej6xpRr9iZwJ4oiV4JF4JhQLDrtsBvfofbCznOG6JYGVm5jvjVBxnyNcZD1Syb062l2EAw2hg1iOrUjPb+nTFzhPjHL1mq0WoOQXPkaQqlVAsLCSd7QT64SvC3FDlapq0nAcIyrJAgsNJI/iAJiMTAMoZ0qNSYc2pDDd7XmfngSjFOjRjjGMWvIz5nIuXbziyvJkMrMR2vHaMZhcp5zNMAfttUz1LFj9ZOMw3SiZNCOweEKaLSCUxGkcpgEfK973+ZwJ8Z+DhmCHRqjVIJOomGuASFIsSSotA6dMGPDHBzTJeTB2mJ+fp9MHswkhzGwt8ub94+mPaePVjUZGHW1K0cbznCs6lDy9TtRiSgPwj4tuoBMwNtUxzSZPDGcoDTTfkf8AOWcBjNlMTb19BcHfp3EchBbSs2mO6zcD+JCZA6qdPaFSp4EpV9a6vKrDY/hM3Ejt0/n0xhyem0s0xzKSqQfp8FLUp5A68xA0uTETcqHuJ6rjdMmqqTUp09QHzYkwIF4PzOFDw140fI1alLMt5yI+gHVOkqdJKTciBsB9MNed4slZaVWgRUhdlK6x0uJsR843ws1Be5chcJJeUCOM5pVoihp1EE03ffd0I0/mbSsHAirxPzKa2KhRpFyAwYksxO5kgmNyAJsoBo+KeJRUXS2hgDKhtTD3I7hjaTinSq1agFMGFAiIIBiJgCSxkCYnYdAAIxyVYjQw8LZKoCL8IaSGuzv3jYn1JhRZZYkno/CK+hFSq6h9gtgR2EWv6QD6DHMOHZl6WkpXVYABuPMibgHXC7HlLL6jDKmf+yoGpoqPVlpCmrUYTdmq1NKAAGYEjYdcb8OVadyUkPNXMgKxFyDET+IwAPqw+uJWeAT0F8c9zHGjrgjy2IVUUsSwYmqJaBdvNZSzQQCpi4x7x3xCa4NJLZamNNR50+aygfdq36tHTcgXxR5EKohjNeIadbSUUuQYABEHvYXkCDgFxTxDVQAovxAgMZFjIgeoPU4VE4u2uV5TEQoA03kAEbAbbdzcm7Bns8tbKqQrBlTlDAlSLmSSbn+ox5kpanfc0LZChmOLVUaVciJAOxF5n64r186z3di2oRqYSRJkkH3xNUy7OCQBCjuJ3jvvOKlZiIDQCOn/ADbEdRRG+XonUtwwIP8AEYG9hsN8NNHKpTpKy1HLbQVlAJldLSBEz3wtUKhZjoTSYnl7AX9Yg7YujNs+kMWVRHqvoew3nBaelpHWOHCczUSsXp1lMg61kSARv2GmAcaZrN1ENXVVLoU8sbGS2k3I/wAsnAHMZRY+6eRqA1FYLdSsL0uMWc/xoBVRkIgLYatMiRO1zt+2C5TrwvyJSIsnXYgqVKtpcFYgAwwkn1LT/wB4k4LkfNo1VM8gFQEG9x+ouCf8uLuc41T5vLBHIJ1QJMgTE9QT84PTEfDaHlVAk2ZIeOsNeJ9v0jrjDl2nz44OQdyy02yVbULrT+JQCyneAbnYzPvtOOa+IWTWvlVGZLEAk2aBJgnvOOnrnkWmwWnyOeYLebTZO5Xot46EXCDxnh6rW1ZRqRi0A6ik3JhtyNpH749HXrxqKFSpgKkrFhKCZ2A5m/kPeMe8Uo1KdYQoAEEKDMe/c73/AEGGHwxxSllw7VSC1SRrt5iHuGYEGdzgbxuiusFCzd2DBlJnowtt6/TE2oKN9/8AQ+9h7hL/AHqq7LpK6wZAIUcpE9wVjvBGAfifh7qVYzD/AP8AQNwY3IEH2I7Yq1+IkiSLEKgAiRAk+sGT7/LFf+82KspMqwAgidtiOxGwOMcIVKzixRrGm0IoaQSp0hp2GzArYjaO+KfFcuXR5aT9L7mwAAANo2vjVKsNMke36/XGcR40qjSZJg/CAN+5+uNWNb7Bim+Abw6ghpHlXUWub6ojp0jF0ZIxE2iI7fL64k8NpT0HzFmCP+d8SZurGvyyCCbW6dIJwZyeo0SyuPtRROSfo4j3I/TGY293APtjMDWyfVkd/PFaNJZ1T2A33i3zxBW8aZZCQz7b9cc0z/EWb4JLLYCdheT+s4Ark6zPpg6jzdbj5CcejH1eWXxjsYumjtlTxbldKsam+3cYpcf43l8vTq1aZD1mAAEmJNht0AvjlGWoPJ1AyLRYXHvi9w5ZIVhJJvPfHS9W6poaMEmmxn8BeFJpPXqw3mhkSmwBB6Tf11X6QTjfjPgA00WrlmNJgDqALWF7gjmjSbgTYEx0Ln4YqA0VWFBUQAIsvp9MXKtcLSUneARYm8A9Badr4uscJpVxQZZZKVo4PxHgdbLtprLAPMrWZWHdWFiP64McD4ea1MEVwsmGU8o+eymx6kY6dXei4ak+mrQYH1KdwLexBsRt2xy3gvD65zFanQqU0IJKs0QY1CBIO6sQT067YzThGLKxl1FuNFLg9TLKWmnIlrqaRNz+LQ03mIYDAmvnKpqCFl1MAeYpMi4CkD8PfvPpiNfGmaomrRqKAQYcAghYP8MxzLO5+Q33ytagUNVqyOJlgfLU6VI/CW1RewAAJP4iJxLJJt+07psEZnibLUNQn7zVsBtINuViIhjbeZHfGZaua4UMxSmgOtyeVQb6US4kkSQJLH0EYgdTmapdKb+UCdl6DYSLfD6jc4b+DcAkDXSzBCsCBTpvAEKxgkrFjuDOx1HCxhIVqtgXR4MpampHlrUYQrfEV5SXYA6tjMRp3hjhg4tWpUaE8tWp+FS0rTUfDqA3YsAAg3IPRZAniPEKaZgMKZVIGnUqgsJmWhtXMARLEmCOmAWb4hUqO1VmJJJYGQAJgal6D8oMWiBtA7qRjaSBTLR4Y4TW7jzGsKYjlUxzMbBZayjf2AtDxDI0kRTTdxUJOpGA2nlYGNvl0JtbFRgfLHKxpqxnSDokiJE3uATJ7WAFsbZjPPXcsTDEQYJ26C+0Abe2E1RSquR6ZWokI2pNWqQRG46RYb/9YIZXhDOKp8wIBdlYw0WPa5M2tuRjTjNanlEpeWWatctIiG9t7bAdo6zgBS45U6VCT1B2JgAwOpt6bDDKKit9zXgwdXduhh+1og0oreau+tgVURflIsZ9iNsVU4mHYBiRpB2OqSfQ4iqeIPtLM1dQxAYghRLufzkR7z9ZxLlMhTLUvPXylaHZlHOEgxEfmgx339cK4ubSJ5MfSlpZa4afNIpqt93aRJA7CdhA9SWnB7h2ZAzC6gCA7WsRDEAD/Sd+xwsnxbSyzMuT1FCd6ulmYFbrsIAPvJjoAMTcK4ktU8raXA1FWMNOom3eLdsZcmFrhHSwzS1UdF4vl6KNT1OIaVVmEUySDAYqsaCxn8ykEggk4RPE/C60tmGV1/MPiWJiadReVk6RYr674ucR49WppT8tm5CCUgaSm4Y+xtPb2xT8R+JPNQCkyrTqxqUxbcdZm4J1C4IE9CRC+CXItUE5hKlgCJAtN9pwWzxBAhNFp6W36/8AP6DMuyNKlikCz9Ld/fEOQqypEEiYn/naDjTTUGCiarRNrgSJHc/vE4iNPBJMgFTUeQRKnd3BtYSBpnrb54r5qm60S4amwVgoFhLERI/NI+nT0SGNyAVhSOmxge+57W64hzOXRrFJbSYgxsJ+Zx5wytqdVrNp1vb+ETBt9cWs9SVTWIeySFMfFciR2sB164MYNOxk2mUeGuTTIG/WN/T5TievV8pTTnmI+8PTcHQPaBPrgIuXbcTPbp+/8sMGQyS1kUVCA2qbAmpUJNlWLd5J23vth5pWXyY38geF9P0GMxazWdXW2nLUgs23b9Zv8rdsZgUQN6WedGJU6RMxO42j6YduDceSoioQVebOPw+gPr8gLYWn4YahJmYMdJP022ODPCeEEPLiB0jv0274VeonBUmS0qw/m6C1CsBQFFxeW7X7Y0zeWElxTC9TAt6GffGgzPlvEaiSJJsAvTDClVHVQ0oKikHaCNoJ+eB1JTfv4DSRc8JUWA1G6ttbY9cMVQNHJAPSQSPoCP3xrlgNCxtFsbVqulSYJjoNz2A9Sce7hxqEKRmm7YC4zUOhvMfWFBJUWG4AEdSWIUAzc9dLYR86fsuqrA8waVAHV3pq5Pssn31Rh14nl2LUqZ3LCtVjYBDyIPSZjvoY9TitmeCLWauhHNooVBPcUysx25Sp9/TEskNWw8JKL3Enwh4WrNUNbMalpPcFkDU2YyBqXUogSfSbWNsGeK/2WCoWKAJItolVDzAmnUuAdrNYnrh74GvIZmSQWU7hioLf+UhvdmxM/CaVzoX5iV+h2+WC8Maod55OVnMslxfO8EpmlVo+ZQcnyyZ0hryAfUmSD2MdcTZDxyhoVBTU0fMJKrKsomNaxA0wCWU2/L0wd8a5dKuWcU6ClZABUIJbcSd4i8CfXcQn5/wJAgOoMgA3CgnTpntqRgZk7H5ZMilwtyqyKS3W4EzOZ+0F2NTTEyHYE+m3xEwuwj5DEvD8kxJK0jVAG/MVJnoeXYW/b0lzfAqmXYjURUTp+ID4WEEXIOxFiLjYxSXPVpCpDDbYDVexJsTfucZFFRfuDzwe8UzFWFptyqoI0gyJk7iYm/ri1wPgwZkdmaCdlZdVp2uANokSb/Da+lLIA1dWbmnRAIRVKFiRECFj3JO/fBDJEUAa2WpGpTGoEgsH0kXBAkcu4MWvcjZ4KLdtha8Cp4pzQqZhyE8oLyKgMwFtzEgGSZ6CNoAEYEaZ63xYr1C7MxMlmJJ6yTefn++NWo9e+OtHo49opHuUJLWgR3MA+lu+LfHM7zlDU80n43UmGsLXGwIHToLxGNclw6QzEwAJEzzGVBjuQDMYG1qhd2ZrkkmYABJO8Cw9sMhJNSn9jVVkb3/36drYtZGVcAkybdwR1+oxVW/T54u8My+qotzE94G95PT3wJPbctqpWND5h1NPQwOg/iEqEjS2ozcEaViL9L4E5SogDyilbwGBJF7QZF/XB/JKLl1+7nUxZSZJiAFF2vESY+s4p8V4YtRNZnWp0gDaLkz0kdlCgSel8ZscqlseVaKPD+EGsjutPlpiSJJL94Hphm4a+T8pWn72CXolQSjLf/DAl56AwvVjAgkuD8Kzi5Og6aXyzPK0LI9yfhJMNMHf39lrxurNmGzXlNTJsEAIAAAA1NtO8+2PSqMIqT5J3qdFNKzV3YFtDVWJGuAIF7kDf0Htti1Xp6KVPXSp1phdTDUVIEaTYMp2Ijfubwb8N8JpvlK1amorlQNLHlaSASN7aSDtvGB3l1jTWowcOv3igsCqgR0J69r4z5MclFPz/BylvQs5yhFSmxVgbEN0N+vp64p53NQpp7luvoIwe4xmw6U2DGFRV06QJaObTAAiepvcYAZ0LCX5yZNrAD163/Y4TiSXJXHu1YR4flJ0tIuAf0xffhpUXqImoEay142IWAfY+k98WOGeWdEpqRfjIOlpMC7MCAoPp+u5bi/Dq1daflKopMYpxrKnqSBUuPWAs9r4TRcdVhnlbdASjkKCqAa1Jj1Ol7/WP2xmJf8A6KzIt5JP0P8APGYGp/qQlBjJZIU2JKkDTO+5kmR6wJOGDJ0hVUCQNo9z++IvKQOaY5knRB3nrP639NuuC2Rq0wGGmU7kXid46Ttb+eBH07lOm6E1bWQZfgf/AKhQwkaTq6zf/fB+hwHkZHIZZBWBdfT2viFKq0gjS0wQF3Nz19Zt6fLFyhxKbapJWCL7gBifkSR8xjfiUMUf/o1sI23wX6TCFjYgEe0D+uJRgUNRCoDBVQhIj0Bj1gW9SDi7lakgGdzb6THtAn2xpweqhl2iTlBo8fIy7vuSoAHaA4/+Zx4mVAr6/wA1PT6crT/8v3xbBkx1xmsd8aGlyIRZejDExuAPmC38iMR57K1KkKCAh37x8xe8ALt1MgaTcGPcBqwgXPZYGpSooIVZMepDmSeplLk3JecDq+RY6GPwVVCsJ28qmzIfckE/p7MWXyvOzsL6iF/ywi/ron5484rnadKmfMvIICgSx9h/PYWxNxXIUxa8SZGmtJvwu110C4cQQVEfCRBI9DBkAFD8F5pKVepNNWB1EgBZG8ldViBuQ1tIJMRh94zXZhUdlAbL0vMdRcKx/wAOlPUgFnYjro6AYSuCcJFKqRVuPMei0WYGJ1KehsQDjBmVzRaEqQ9UOGZaudDLRLgc6NQgg6ZEENqHeA5ttGOef2heExlqlPyAxBnUA7MENiBzLKyDsS3S979J4fw2QlNiUZFlKggVGXcFWEgL/CQxXa3KTGmVmoFdVqU1qeUDEGAju8redTGC0ydG2K6LVf4DHI4uzg1Lhzs+mDqbpFydxEbkzYYz7OR8SmAJ67dwe30x2Op4JUh1QqGV4JYAgAQU1SOqxcbSJkGMCc34Mq0FJpMr6CC6CTYzLatgywZmxXcMN8rxTXY0LOK+b8Q5L7OtNPNR1EiVEB5EQQSSNySQD27YSSJIIj1I2B/58sO1DgNNKxq5in5mXZyhvo0kwQYSIgHYWE4Jcd8B0UVnypZUQANLawSRaG9RJkSLYDaHUlFWjnire573wU4aFGq99PQ2n1gEzH69bX8zPB2p2YxbY3U+im9+kRYzNsWOH0VUCTpPUwSNx1E9LzFvXEJSVBnkclSL68RbmVAz2knnBFoNpNhEyT32xayCMUAZmlgUCkrAQglrTIBBi28te0YJcJDOxUM5LiAFNMhhuZZgCesWPT0xKcstOoS+rWNU84J1dL7SBNzabmwOIKendGdl3NeLmRQEACUAtKmv5YUKxHeoSdJOyLMXbFXLOtUVoVWqlNIUhgunVDaRaVEWBvdhHTFKjQOoitCq8Qo1Fk0mF0iCyqRykmDzTvGNxk/KZippIwJgF2UR8IB5Ob4djHWxscWeeXdipUTcOynkVFqFiGMaQLBQbsWE3M/hjqYMzFyogzChVKkFmGgSARLaZIMEACx2k9SDilxmktB9KMtQgiaLXYW1EEwCQDYWuL2JjFKn4kFFzyhTMlfiQnulRSSpjY3F+2OWaaVWdVl7J8Joh2R0Glap6mdAQ1FAtBkwvfmt3wo+LKdOlXoqs6Rcj+GYH6KcMlfiCVavmBwFqEKQWHIwOnmiwBRiQeunCZ4mc167MoECFHsPX3nDwbk7ZXEnqGnyaL1fMoc4syrEg7yb9oJ36gG5wZy1A0whp1CAymSTIAMSAIkMSIIHrNpwqeB6z0vMdhyKIK9yQSP1Ueu56YN5LOqwQMxbmLE6Z6mwBtBaTeJ0+mJSXupAyR0yoZ6bZhhI1gHoBP6k3x5ilW8TITJ5SQLFixFh1BAx5jgUR53SG1DVDXmd2NjtYGxHtpPXEBruG0qebV0Ji3U/XfsMW61IBtJIInVqHuAy+kF4/wBHaIogQ72k/QCSQR+hn54hPK7JBTL8SIESS2yTeOwnfbc9L+uCdHi4VQTIAEAmJIED5dT/AFwuUGCMxAmS2mN5PW17j9/bFzIZTzGBIibR33sB6xA9f0S9WzYyYYo8QqGGuyFSDEzvPTvYf0vi23GW0KVkByYawIAA1H3gCB2jvgPmnIU6ZBFoF+vQ3mB/LtinmSiQsc1gu8qAbsenSBM9cUxz0P2nNhvL+Ia3MqzzGBFyLAXv0EfT5gjR4s1R+WQAN4ET8Nj7n5me11DLEwSrH4tA9upjrJP6+uCdE6UkFVAB3PMbbgbk+sdfXDy9Xke1gSQ85asFVAxEmw/8S1/kMT1cyqjmMYS24yxemWaCDAA+FZsLegJvfbtjZ+MroknXzRJBvaJ0joRqIHovXHrYfWJqmTlDwOxfb1OBef4slNDUqCQhGwk6rEQO4kfO/TCxlOJOSj1ahAkOyjeN1BMdpJ/zqMR1q7Zg1ELaQTex3ZgDbvptPQKe8Gr9QtOwugL0Kn2igwjScwxc+iypAt1NJf3PXC1xTNfe1FAkGuz/ADktv0mUM9IODnC6oKalsusksbRJ2BO9tMnaIA6YBZ6u7VYkBZtsY5FLNMTptjLnyLQt9x0hg4LxVTQCOytAd6RPxKFWYvsVm1/hjA2hx3WwcWVRIJmZKlZja+omevzwEr5gBdS/iIseWBJ2EkLab/xHti4uWanQLzKkx1MTAvbYDtsTiMvUNpfQOkJ5fP6RU1Tzm5uJsZBnpAWfQT1OKtDiTOANRg8oH8EmJF99utsUcoDUEOCFXruSf37E/TFzO0Ho0WqMoA7n1sLGDvFzvIxmlmySVjKJHl8ymkLVhmK6TbcEknrFzaT8sD/7+bJB6DI1SgxApsWHIJJ0sYkwdtpBPpgZleLBKiuz6REm2pjt0ESSDAEgXucEW4ymY1061JRIldEWNtwSAIAuZvsPVdcq3KRdLcXszl9bkmWpj4QWAEbbz7XH7YJZbhDMoDA6Y1Bdt72WCLgbwCe+K2X4ao1pUHlsq6hY84BiREiTJF7SOh3v5ThqlCzqAwtqYcq9LQ0SPVY3vJACNnNUaZPgBV2NCoadQMDy6Siyeqk+8ARsTHaHOcWq068VyhJMawDpUTJPLcxIM3NgDcHBmhwpSRpAjpoXTvG5Mje9yI7d/eI1WWjU0Ugy6dtng2k/iYbdhMn1wNVumHXezK2RagoaprJmzETULEzaWQdvzfMYCHiJVxUDVAoPLKAKbkRKtabi20nEvAMkhpLqZqQ1EGpTdgwOobwCCt1A7SDF8EOIUPKVqVCQgKtqQKzkFTMEsdW08p21bRhq8AaXYph6kl5Id0jRB1RbfUsabSI74rPVrBRrdCqciawhIHbTpZgogx2JtucTV8y8mm6sdIDLqDLKzOu+0xBJE79Tgk2XXTzQ5b/DUODSH+VZO03Ymb/LAuS5F4EnO8FqVduWSIkaQZBIgdZAJnrivwPKl1YGIpneQBue8dRv6j0w1Z6ulEBlE+XLMCYBaALoGOkQIvvthDytB6jFhYAyelyenTfGrH74NM0Ym+x0OhnKaUwhAYLDmFiGgyCdzfSDBEx2uaGazVWs6kKxdgCAZgCIHWNJvHci1hOIHqgpBJ2g9I37dbdbXnGlDNaJ0iTN9cFTYAgdLDqbADpMGMUZ5Xe5ffJVQf8A7pB/+amvziRE7/PGYH5jO1qjFgzQdvLQlO0Axf3649xTTEXYc6VbWo0kCLtEGQRf3kAGdrR0xRo1OQ7DVqaT0ljB+kgjrJwuLxpvPVwr0lVoKfg0zzbgEXmZnptFy1Pjy6FHmBlQiFNhqvcmDPKJtN+mxxkliaYzQXpUTKnYL0Eam7jrA77dcXatYcoZgpbmKqJOibmSfbYW+gwIyeY1Lq1GTswSp5e9xqC6iAD0gd98GadWmyO2skAFlDHS5VZPKDbVyk8oiN+uGhikMomVswuoGB8IhtJ3a0bQQbjbpNtsVM7lyQv5pCz6f9kfT66LnTqWcvUAAkaieshW1qCCZDdxJPbFHNZttaL8PmXUAyTcqbAz0j3GFljkgOLCuQbzHin8IG5/Lt8pNvWMEs258qBJAnboJk3Pp+mKfCcsigDVdyAh1CNeynlk26TfflGNuJ5sM0CIYhhZiCxtY7SJ2PpjlHSrFoiyzEhixIAJJ6z1A9h/sNoxTz+YVmEzCl7TdiT0O0nTp9IGwwUyw8lA25KtqkCFPQC/a/z2OAoy5Z5ZYWmBad4CAKO0nmMbAnDqelAoyhWZWbUEYjUx663mAovsIMT3m5gCrlqlSo+mQoEy20CeZiZtHv2xD5+tSSNgWY9dTEyZ6XYADtPU49biKnlgAcsyCV2/FBuo6LsetrEvJJ0g0M6cSRtA1EqBy23FzrjoCbgnc+2B+ezZuehETuSLGx/iGkT6/XTJ5WoqhmYoHMksRqciYJm0X+EW6WO8fF1VmGhTcDeZ/ECQPZR9Ok4MnqVsDIF1O66VZyAX0qslmFlEC1gcXa3GqlSnToIQqIi6wBBLAXLbTzHawJwZ8P0FVGZyELrpLrbRSvZT+Z5tPQA9DiPilIM4YU9NuQQApAkKQJBYx+MiJmLmcV0NQ2fJ2rsBctnaogDkUgqCSocz8XeJ6nsI74H11La1qMxKqzNJGkkFYgRY7wLnbbE4zH3pZwGVBqgzzMSNAN7ySsjqA0jGroR5gfotz1mwcz/m6G1idgMThK0rGTF3IVwGLVFDATYmDcWOxHLGqIvETfBHhVZNNVySmlTMn4mMwoIEWUKoG8kn2qMqlPWozNuLQ0LsAItBJ/MDAxCFaBDKUDGJOkFiLveOxAJ/QnFJR2Guy5xKpUKrWblJPKBcKupQosIF5O9yrCMaZri7PUc1Wd9JMc0hniOu3rF7QOmPKnEwXGoCBNU3iSqnQCPhA1tsOk7Yo8PmVDGYOr1JMWn815v1N7YFbAGDJ5swDr1MpJAKKIkmTYXYmwAFv9MYmy3E2qVQAdBU63IPxPcKLtBiYvEneetJssjm+Z1VmN/N5QY5eVzKmOmsr0tiUUHpgJVolZgAx0G5BmDaRMxBJvOJSj3A0FslkSEqFVhYBanpEiQTaQbEx3/KTYE2BRD0nZKa6gqtFipUagzbSRtcjUGsTbEvB80ZBaYanpYuoNPSw/D1MWJB3vIxgqeTVYFqhMg6UM3ieRhcowG8zcDmucBS7nFWig0vUg+Y1OoJaCJIEHUB0ZY9NImOsS0RoV9kKmCpeGm9wrKxIMgkncjeRGubz+nXpBBqDUL3UGNt9UqpE95mJwKeUDFHlRsOt7SvTUQQZjrh4zTVMNgrxZx1NP2enTUwoAcGSN2IkiT8RFz0HaMe/wB0hKNJnpssrKsoB1gbyJm0xMDcyThfr8LejVh9pk3kxOx7GOhg46XwtkAVkJOoC7nVt1AhQYEXIb5dbZJRhFVwaZPQk0LWSoecpYsqmQqozQwk/EBufod9jjfO8Jp0kbzKx1gGVKlTMC0NpI9rzHrgv4sK1k+CWAgs02IkwNoMRMWvsDbC5l+CmoPK1FmJ3J0pAMBjJi4m7C37Ti4sj7XuDWzLk8rwOg1x+mMwTq+Dc2SfvfTcdLfyxmLXHyDQvIc4tWr5hPvKnLLFVXlpyoJbbmMRpBMiYviDhvAFCBqisVWoQyjeIuJAkEFRzdJxbqZLTSLodVOp92mpQTA0FrtOkB2IJW9vpby7AoVedPmFyQR8V9ja2lhbew2jENXgMVbF/MUqlOoYl0ZrPqCVYBEawJUkWMMDftjKy1mGpDTlb61Xy2IMWKryEyBsJMbnofz9FRe+oRuApAmOlu+KR4eIMTABJjobQfYiZPpheq0VrwVsrxfN08vroVqhWo2kxYgU4NMjts30wF4PxCpl65rFSx5rNYSwIkj3Mxgp4YyzpVZCCGGrc3G0wIiwE9LT82dmLUgzMvmEqskKdI1XN+5Av69wMWll3DNqLoo0vHFArTapRmrTjSUhVWDeVvqvLCfzYgyvG8nTNSolSozPqARwdA1AG4Wx0cyqY6i0CcEKXC6VRA1UUmtBKqAwEwLARN/QiN+y0nBk1VAEcJIIdjdQZjVCwZEdtreo6iaJ6osc/taNRU+YNNpN4UerCQxkAetpicU6lVYlSNJUNvAMgAkhjJBEX9ffAfP8Gp5HL1Xa9V1hQ1yFO+kRubrJ+Hm2ME08tXd6a1FUgUyAS2rQbysdgBA09yTucTeJPdE6Rdr1SXLN+IwSsG8xYbDe3yxtk0LMwprqMWLaVMSL3MD9T2OPK3CmCmuVXQDqaGVuqm4J2bV677XwNpPqYABRJtO1+82jCONHDplvDpU+ZUzNBCFBEVBUed7sSL9bCNrdxdapFYKCajFdg2qAeaCANwdwP0wHd2y5KvSBYTEi4NwesMLG1rjfFTw7xdKWY1ZhWdYOmbcxNi1iYAmd/ScV0KapDabOjcOy1RgrOjBZ5dKg6TPMZYhdZ2LXIgAQBgznEHl6kpMNIbUzlb6uUHVLMYNjgBT/ALTcnThvLdixggkSDYTJmFHQGTgXxT+1im+pBShGsdLSZ/hlQNwP0PU41whojd7iPHIrZVC7vqsqsdXqfhUAgAk2n0Ek+tmvlS1M8kMgMSeRrGQLCDA69lA6YU/DXHK9GtUqU6LVwTqgqz6RO/KIm+8RYYPZvx6EL+ZlqqVmBuygEErAswHKD2gmLzjJ0Hdj9J2A6YDtTCKSqUgjQOpLM19gbxPYdcG+JeGqjUaVwqTECImLESwZiZNyAANibkgvAXiKnljUXMLOuNJIlREyWEiReY2t1w1cX8W5PMUuWsGrCInVTEzAJLDcdtrXPQaVDZ2K4NMQuJ09FVhAEaZA2tvt3j9cWsjAUOVnsDtPt+Iz07A/LSm4z+dYKPLUmWJ5gAIBNvwlvpq364NcN4WJZZQws/EDqlwFC6SY1DYDee3MIzg0qOcQfdolZdxCAFbXEnTvJ7QOpi+CGXq1aSytQhSNJ+JqcwBDC6k7HaJMWwOy703zBRKgQUzvqm4sQCB0AItM97zgueJLoNLy6QVZ1FwWBOjV8Ai5I6r0ibSZaWjqoucO4xTgpV0qDqIdABy36KApPsRffsLIPLCRXog7EkMlxIgyU69SN8UMp5pLVdVAASCyKk6okwGUEkwfisRN7YI1+I0k0eW+po6U0JggE8ir3a497nEmu6QXFpWUePOu3llALLLahEW0upNogET/ALU8tmELjlmmokg/DNl62vKgnvf0G/G+OMaiqFKnlLEhZJvH3YHKZ6H0BOA+a4Q9ZGctoBtAIFgCbxA2Ex/wGC3Vgik3uVs/lSa1bSwqrSRZYMI1GLBt2uYtPzwW8OGp5TioNPMhp/EYUyGZYU9Qs7Hsce+Ccjlxlx9p3qElAYCn8IlpmJuQewOKniTjuXotTTKsKqgHzI1COa4kgbqBtbGmUXK4xRofDhQUzDw66dlDNABgRBWYBg6tBPqN8SK6+YhqFQtQGm6zEBQoUteShAUz1Gq9gcC8p4hB5hTY+bSZFEiZvAst78x2sp3wPr8dACMaekzc2MT6dYsb7k9oxnWKXYzKLHv7Pp5fvrbaTWKgdAIBFhbfGYEp4lz0fd6SknTFQgRNgAWkAbAHoBjzC9H6/wAh0jNmcsq0AGpx5dU04BsRdwAwvIgCTMk++JhkqRl9UktAJMFQFAjS86hHQn2PelxHjWrLIiQiaiRpMrpBKgieYg3k9YvviPgxNRRygMCRq5vnMg7TNr+kXxS0tkFN3sU8xTXTUDNLBRYdxzE/5IO+CS5pVBGgEkRAA7+tj88bZnKU1puGIcFzuCekW69I+WBOe4mEUlQS0apM7kDr79MDlD0+5tncxTQSvKxBQNeV9C0ExNv69I6T1zCuzjWQJJMi+1rRB32OJ/DVKlURw9cJUs4R0kE7wPW364I5jNurUatVGCSByxpYSRHoffpi2PEK1SsB5fX5hCNAJkqCyiI2LA2BllmehvtgjSJ8xuUrVZXdUBMDSzaLbFokLvvq6jGZ9QHLKgYluUTuDphSdzAv0jebXs8OrazTQpJpABQyCNWoiC1wCVkzpEkDtha08iIV/FSg+XTpEvr1GYF9RK2E2sIj3wT8I8KFLMU0qcyxzyCU0nWrTPLpDACTvfFnO5qJRNNN1FtSiYUnSA5lY5ukCwn0l8E52a4Wqiq7EqwDaqjEAtzKSSoIERABG89NPp/nTHabht/6VPGnh0ZOroXV5NSWpiS0MNMgjtcwd7jC/ksox1OF+BRUg7adSj6cy/LHe83k0q0ylRZUjY/rff544VxeuMrmczRRn8umzJe5KG4EjuygfK/XF8/p0nqI45OW3cJZYrVCh0LwsIDYxJtrHUGReRHaDAXjHDC1M1EUqaYBqwIUqWgE6olxqHwg27RgTXzmqgsSYJX0kHUCZ7h3wf4Pw+pUyGYraSzGKShRpEBeaFG4CxMDt64jig97N7UVj+thfK+DcvmMjRrIAjNKsxqGzKBqJB5QCQ5jpK7dd3/sjWok0apFQSNFWFJgwY0yBBtuflNl3w14wbJzl6lPUC5EyZAIKMAJ0kEE/Pvjqvhri+rSukaXI0pMwIJJ9+s+nqI0KEZNbmOcpQZzDgXh7MfaTlzmTlquo6A+sXNo1DYkbHY974n8deEM8FFXNVFqmmFUOrEsFJIWZUGJm56nHUfHfhejmcvUqltNWkpZKhcgKV5oN40n2tNsIPh/xdUzASlWEGyS345kGDYACxAuSbEicLlhpW3JbHkc1a7coR+JcKqs9JFA1tGkLZjKrBJPc+u+rbEHGuFVKSnVRNNwdRLa9ThgNgTETeR3i9sdtz3gajVPnFiWpiCVJGwDCwFoXaI6Y5z4xzD5jMpRCB3p60lbEgHuYEgLJsNpnEqlBe4os3UdL8idk+G1KgUhSATpJvA9/S+I6RqkwrNcxqBMkARPtFsPnE6jZNEy6UQ5amGLEz8QYGAO17+mBPC+C1RUfzlIZZ2Fmm4vYRBm29o3siyPuFSSt9hVzLOW5i6xed5O8+9zfDJlOIVq7BaNNXqEKLLcm8wABdhY9bSIN8H+EcALrUqV5VUptVKkONSgdLdTAn12wA8LcAdi+YY6FpFWUj8xeF9YBv12xSXxTYkJqVtk/A+LHK5o0w5k0wH97MUXUsqBJT+Ii5g4If3hmKPnBKupdWgcwVeoBkSSSqzA7nvcH4jz1Q5oOwAZYLELpBB25RtuV9xghVr0aqlqZ0N94xRmEASSIvJtvIvAA3tmnb3XcbJK0kgZmeIsOZoD/B6bi/W21v8AfEGc4g60HTzCylhDBpBsQRG4HoQMXs35X2fS9QB2JJQ7wSukgjrc29MA04eupqbtGgECDOppG0eh39BhsaTVtCwTGHhXhhM3SWqlcykL5YBBUxvqNuaLR1xT4rwapRcSo0VBNM7ztIPTUJv8sHP7O+CMlRmV0hgAoZjvNuVZJYbgb2J2w0eJfDyV8uKFIjWgLINhquSvz2BIEgDvIDk1LnYDk4z3Frg/hdlor5/IoEqSDZG3g9D+GOpnpjTP+EixQoipIh1vqIPQz+KJi/zBxV8I1qzO6MznWdJ1bIdVzO4aJ6HrhvWvp1AOPLVhEFmBgElUiCCSRzBgdpuIxOSalsxZLTLkAr4fy5ALvV1QJgLG3+U/vjMHlp0Y5tQPUWb9WQk/M4zEqkRr6i5kGLVQCZA0gA3ABIJAHQST9Th84NTH2VTAkzJ6nkbfGYzDR5ZXH8inQUeWv+TAuvTBoZkkCVuDGxLJMdsZjMTjyUjyXPB9IGi5IBhrSNuU7dsHeOIDwxJAPMp/U4zGY9TB8J/Yjn4iK1I8r/wsI9Oant2wR8JjUamq81EBm8grUkH3xmMxiyf0hI8kWZUBEIEE1KZMdyzSfnA+gwJ8MqBxOrAjSTpjpzU9u25+px5jMV9J8l+9zbg4l9mO2ezb/Yax1tIVjMmZBtfHJOIuTTkkyxuepud++MxmPT9V/aYMPIEP88dL4CxXIKVMHl2t0B/cz74zGYhDiX2NPqPgvuKNOmDmEkA3HT/LjrHgtQKiwOlT/wBwj9gB7YzGYj6f5kvUcR+wS4zfhNeeqVCfU62vhN4tRX+4Mu2kahUMNAkS9SYO4mBPtj3GY1T/AOAxcfkP+G8y54cSXYk6RJJJiCN/a2B/iXLr9uZtKzpAmBMSRv7WxmMwvqP6aGXMjXjFMadhepBtvFFmH0a/viHgSDWLdB+4xmMx5f8AfH8f7JsbGor9hzA0iPKrWgRt/sPpjn7qBk7WhDEW/G2PMZjd6nhBj8fyInihj9o33p3/APM4rcaMZkxaxFrW0G2MxmJw/wCGrH8l9gFWcksSZwZ4ag8gGBIqrB6/XGYzFsnxRR9zrlCkqJV0KFlqMwAN4J27m+K+cvSqE3JJJJ3nUeuMxmPLhw/3uY5ciX4JqE515Jvqm+9m3w10v8dB0DAAdI1HpjMZjRk7j5fkWhw6k5ZnpIzF3klVJ+NhuR2x7jMZhSJ/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de-DE"/>
          </a:p>
        </p:txBody>
      </p:sp>
      <p:sp>
        <p:nvSpPr>
          <p:cNvPr id="1034" name="AutoShape 10" descr="data:image/jpeg;base64,/9j/4AAQSkZJRgABAQAAAQABAAD/2wCEAAkGBhMRERUUEhIWFRUWGRwYGBgYGRgZGBsaIBoaGxwgHBoaGycfHh4jGhgaIC8gIycpLCwuHB4xNTAqNScsLCkBCQoKDgwOGg8PGiwlHyQsLywqKiwpLCwsLCwsLCwsLCwsLCwpLCwsLCwsLCwsLCwsLCwsLCwsLCwsLCwsLCwsLP/AABEIAMIBAwMBIgACEQEDEQH/xAAbAAACAgMBAAAAAAAAAAAAAAAFBgMEAAIHAf/EAEEQAAIBAgQEBAMGAwgBAwUAAAECEQMhAAQSMQUiQVEGE2FxMoGRFCNCUqGxYsHRBxUzcoLh8PGSJLPCFjSDorL/xAAZAQADAQEBAAAAAAAAAAAAAAABAgMEAAX/xAAtEQACAgEDAwMEAQUBAQAAAAAAAQIRAxIhMRNBUQQiMmFxgfChM0KRscHhI//aAAwDAQACEQMRAD8AOt4qDUSUrtqIsKtEFSYFtVOIMyBP9MAOA5avmW8xmUEzKnSYX80TIHSRcXti54h4fQYUyNKhiRMQAQPh1AawTblM+loOAVThSkeZRqsWEHTBeSeokXHcXO9o28/NPVL3O6FioVxQ5UMmtFBBXzQSsgncqbm8CN4icRV84KzIqT5dOyAW1EdSTYTufpuTheq8YzBCpmWRAzXZgqAWJhyqSFINpM2NjjKOepOSftAE9CHUabQAoEfOTG+ElnaajWwksXgZc/k6ZH3rrccoDaVnYktu59gR096YpikGYGIEklSNW4LXGra8+nri1wOgDZDSkXJVhUeO8wYHryn1xB4nrqtanSDg1o1OCp1RYqDzsdxNzJ6Y0Zm3i6nf6CKMk6oG16qNWEJqVQoIusLIEW6m/wBcXaVL4qd+ZWmRZZG3cAD9bWwLWo2XpvVcksW0gQLsbyxm20aYMQfnNwjN6G16ySbtAu28wTYKCZ1dTEevnqWmS1BaDXFK1SlRY010sqg6QSW1kiGYjqGMgfLc3V/AtPysz5xol2AIQbSxsL/z7kG+Gqnqq0wWpsBqsmyD8IaoZljfZvWwxLkKWsrrJJGm43NRt4AN4kKBtY2AjG1XquLpsMZ1Fx8kGdzJqEJVOs1YaIIVUILVCO5OkICdhEAHCdxhaKV0OkNTanT1RzQxRdcAmDcMIkWO4scMnFi1PUVcny10k2hYGmFMwSdvkD3wMzyLWo0UBUFUEyIALAdTcmQCW9TAgEnuupxrwxEqYD4r4bUt/wCmmYlqZMx1BRtypEmCJEdd8UV4hm8mUYVKlPUOQq50kAyQIPQnb12w4cMyehijAIQZR3swYFgUJE8pI8sqZGq9tSyH/tPQ1WpVSsbowgDm3+JRpaxHMLnrEYo9K52ZoxzcnpfAp5uua9Y1KtViztLk3Y94O0x0sMMDcJyqqStem4idTagJ7GLg/LpuMQ8J8OUa2VUmrorSSZIuO2liJPtG/XoD4twWrTAkqwPVTNx3BuO+2IykpOrLVGT0jdwbhRqRClp2hiV2mwOoN/pk4L5PKOEJeiWE3Cqhj5pzD6RhSyPiQ5XLrTVZV51SdiYmO0qAdu+GLhfiakVRqbHzGsyPYA90qTI/CBqke18ZpRl+BJ43F0DXCatJFmMNIlokRFrXwe4flAabeWkvSJWTEeWL72BiR88C61VnqPVcEaQCdVomJJ+gMj9hiA+M6RKim2mS3mTMaBYKIvG5+fri+LI4qq2onHG5ukXM+tN6aT5eqVVdMiNV3meoB3xNksorB0Z4VGBBUkkA7kAbgkY0p5ajVFFqEqGJaNLM3U3adrbwTsJx7RoOHLltICgOoEPphQJH5tQUwT1k4WUm3dga07FPjSM1cUtRMA3LbklVEn00g+wwDrg0yU1SLGxse30nBGpnGXMVqhsVmNcEqT3kCSBqG28WwJcEGD8W5vsOx9uv03nCSAWPPLWHNJ1ERawP6ATgt4bqUpLOVAUXJuZPp7Tirw2gtSQSwEX0idQnrtAt/UjoR4blDqkACmZciIZl7ADnIt6A98I0EuNUo1yCEqVEpkBEXkpqT1bd2n/THfFXiuYAAhnq3OkGQigHou8TaSRbpjOFUgKLOjlKRM/hDsCbkXkR0F/fENXMInPAcAQR8AJ22Bkjvt6jFHOT5AWqefZ6NEyGVDLKCEBuABpHub9d8EjwxcxRzA1ajzi82JClB2MPqMjvti14b4ilan5nl0kXQBpCACb2UXJtbVIxbznGYpGnTRVPxGAVAvvJHRhedrbYWKinb2O4ewl+E/Frq1PLVKG7eXrGoMSSRzgnmiwgRaQNycOTwZcsSbCRZAsTyxB1WtCmBYKMIvAqyJnTTqkOxUy1mljfYGNRv1/fDdVp1ammp/g7ALuVUbglxItuFi5HWTgyq9ys67ADNomtvLVdE2mJ/wD2E798ZhjSqAIaogItEM0DpJURMROMxDWiOoT89mWZW8st3qBoBIlYYex6RK3OxOPOHwZem2lo1aSR0kupB3gjUCeh74I06Aa6keZHMQYCmdlAu7SIIAgfPB7w/wCDqNQS269DBE98bMeLquo7AuhZz2SWoZfTre4KQCTE3Hwt84PrgTlRDQwmDBB9JsOmOk5vw35eiVUi6zpXY9CY3m84A8Z4AKVTXT0hDJdiAShi8DubQO598P0ZQu+wNSfAvZiiKjUmpoqBmCktIESvMDva8kRibjPDWo1lq08wKtQk3LSwkWbUSZBGxkmwxYroxUuFlRIhoJghhJM7xqM+2AtOjzEFpvc9xO8DfvH/AEYvUnbRaOZpUgs2ZzLMv2lGWikqzpT1gHbUeaCfWYI2wy+F6WTnlzFFmbbzQy1N7A6m0Ax0ufXAfh3JpLkqoMhqbFdSyb9VKyIsBfcHoZ4nwijmqBdKaKwmCgKseWeYaQPiPS37YbHadpBcoS+SDvGMy9OhUOpNAIQKAAJ3AtvsfpgDkc0zQUkuJ+Gb2EhehIFpsBOFGnVqCkitVYopYFBOkMSe5sSOv+4wRq1KpojWxBZSQFBGxg64UzeRuNsTy3OV9vuTlFJ0ifitYho8wagdTaSNKljqteCR1Owge+CnhysnksKdBqlRl0uxWo1iNJChQQbGLkegtgPwrPU8iXfM5QVSTCszQAYkQpBkWmYG+DWY8Z6kVU+5JlpcuFRI/CuoDaIAQ6pBHbD44qFu/wCAOD7AzjBqhlVq12B1A6UPwqJI35qarMxJ09QcAs2/nHqbwk3gQzGTuT8Ik7wcFf7xZkIVSPMgM5JhjIYElh1ZSZnodtsUaFdTVplWPLAPQXWIHve/r3xKWS0CmiguVGhmVNQQ83wzpJhGE79QRtYbb4yvUFQRoGrppL9YI5Gnt+H09MWKOYanpdDcKqnqGUyIIO4gARtHacVWouCNSaQSYjmAG8KTvbpM39cBb7jJtO0R1OHpUQ+a3l6RylRJJ6SLTe3/AFheo06gYKAZNlg9drH3jD/mKy5iiqaQsG0KRJAEnVYE720jp8oafhgTq1y9GW0aSDpWJZpNv1+WHhkaW5qjkT3kKGbrZiirU3LoDKm50nuJFjiLhKgk7e/p1wZ8XPrNIk7aheBNwZA6T7dB2xP4Z8JpmaJaagbUxUppuotEMd56j9ZtXUnC/IYyqOpjd4S4jT8kUmKrpeQg0hnPSbd+oM3Fji7mDT01X1Aa5Zy0gBY6sRdgI9LfIofFPBuYy4Lq2tRpOoSryY2B3INrE/LArO8YrVaXk1alQrIaGkmQCBvfqcTeO+4koa3aCGfz4eo5ptIZpPy2JEnrJ643ylFJhizbkhBqJ/1bfPALh+dSkG1LrJ72UD5XJJP6fRy8GGpmEeorLqQAaGAkqRA0nSxEDeR2vhpY3Yksdb9iSgtXRBK0w8whKqO0m+qB64rVuHV6YVqapUuRIdHMDe03BIB26YYskoUhKjCg8g+YyhoHWPL5RcbMBY74g4wz5lneiwKJ+JQy7kJy3lZ3ie5w8I43H6/v1I72ATnqhohaijUTLAA623iQBYegxPwbK+a/lsAEpoS2ohYOkSZJ9MV8qpam6/ePVVhzsxJUD5zi9kKP2uuhrkMVbQ5druSIWIuVQC9ugwcMFKdUdLYueHs01WnUy2Ubyj5ss5uoQiFA6nYntfF5uGtpFPLBa1RwRomykg63Mmdwsif6Y14jkqVGoTBKsgWdZVZU2hUGo2O5IxV4VxAeankqpg/gU2nfmqObn1GJZEtWnwFNLcqU/AdfTWq1X+/s6Qbj8QO19YsBaP0xJwviecztJORFh41rqJsLAoCY33jr2nBrjvFHdDS1n4YqQF5ZtAZQJsY2sMLPDuJrwyopBZqTqpYNHWwYHYi5EW29sB+7b9opr1J+RwFU0+Q0FlbHlTcb7md++MwrZvxhTqOXQ1FU7DT6X/WcZhHipk9MvAXytdCuqpUEwZVeYtF+axN5uDyze98WPD+SqhxW+0QrnSabA263mJi2wA7W38yWsmycgUGUioN5I5ZIsOnpgjSSDqEIpb7wgSNR+E7zLz06zi+GT1JnK0nQa4/nUFM6hqCjYdWIP7CT7lcLfjIFgNBX7vSXJn4zcLHeDMXgEbYpcR8QgON9IYuZi8DlEG0lo/8AFcTZetTZFkE1GYsFPMFJFy3WTBgb7epx6azQzppmbS4mnhuia40GCG1S2n+AqNzH4jtfAuvwdqVRRPNHWApBBU/MQFNt5uLHBHIZgZZ6jhkZlYliASFJN5i29gBcmBbcNGRalmibzpg6isDUwAdGG14+H1Ji04OTDHJBR7o62mJFPPPIDsDJiGEQesGDpPrEdwROCuV4gyBgQy02EzHKp2Fz6dsM9fwbTlmW5a0EAgjpc7Ed/T3xrmfDTVKYRzEDlI6EbH+eM+P02XFL27p8ja4tCYmXCZgkAG5sYg80kN7wbx0HrglW4To++pK3lgkEkfCQ1pBvEQeWCJsTN9Knh16T6qzGNYGq3Y77C5i/qcOWRy80GAA5xp6c0jSJ9QOvYfQQ9NepSC5UJHiLhzKohE1ag0qAVgr0aIaSZuJuB1nFrh1ChXp6K2umyhWNRTqG0gkTqU6YUgESFAEADBriHDOUoT62kixYTf8Ajan9MC8rktPksFmmV+8AmVCsrEG3wSU9QG7LacMVb0HWLGbyNNJDmxSVcBn+JQw1EEEESAd4JuDOIzl28x2ZqYh0JG4E3EfwkSfnhjp8ID0wxJBZiwYbEBnJBnlJK0wOYSYXmOAua4U2sHlIGkFoEFSpAI6xAm3acSz4qppBUilWUJSTSfiQq4MCGBjpciy39G3M4r5KqhgVGcwDpHK633gmCjSAZB3B74IPlT5JpGGIcxFzciGnoDqi0TfAmpS8xlUCGtzXJt2gdwb329MZ9luh0yPIKZANRlBsIBcAz7fMEbWwYz2VzGhAKrssC3IQBH5geUXO8dcUEVVIIiWMaWFpEbwZAmDJ3i+04LLxFlVEpM61BcKEDagSTIB3IIAkEz06jHD2KvEcoHqaNRIBsWEHpJIBO3zw+5LJtk8qtcU1akimSpFxJExq1ETvAH6YWTlhUqgsSdcmwgrfTebdj/TBVqxp0HpMh06eUkK3Npgjl7OSNVz8IuMBtVRSc1SSLQ8RUsxTGpKCkk6E0ar3ixcAAdCWDc1usrXi3ilTM5eGUF6Js4VQAkmVAWRplgBBjbvjMtlpXa9MAyR0PeOmowD/ALDEXGRDMkFHO4gqDPZRywfSxtgQk7EjLehRyNDzWIuIE4OZTNVMqNdNoE8w3Umeo6ibYs8KyWlWJUgmBuANxGqenT3jDFw/IJl2JqoKimAJMLeTJuR2sQw/nTJm3+hplkjFOJNwn+0GhU5cxRCMblkRCP4Y1yFg+h9zgnxBaGh9OvXWXUIcEupO7AgbTAFmt2wGzPgehmVNSlUFGpuVgeWLXsuwF/pMXwgZXib0mYI8biVuDNpHv3w2JqSuJHTGfA0+HMzTVq4FX70CadOLu0EGGg3AkkW9DOx/w2lGrlGdwqNRvsRUm51Btj13/XHMqVQo4ZTEkyZvBEG/zOHjwyHrhqWlmBEyNk2gtAsptMnpiut42nEo8UXBpk+fqVa75ejVZgHrBdbSENj8TTZthpFt8M2Y4xRyKnLeUWNwhWAjarEzuACYmZEYVOJUC5YKzA0yDPxJTKmAZFjMEzft0v4eOHQ6ErV8w6WqAFToRgx0AXQEmSTvI2jBWR3dfcxuIy8Qya0AiMrIiv8AeGdaswXaLGDMAe8nrhe43wWvmUf7NQAogymoQ0AiV1HoJm9oGCtPjdOs/NVcF2ELzaV3BLNrBYwJt9cFcjxenrq01rF7QpaBzXukSAukG0X1Xm2JPJfC/wAhi9Ls54niHM5T7inVbTTJXl2mTMSNpm+Mx0Fs5k1Omop1rZtMQSLT898eYTUi3UXgnp5LMrVWaY5rq4KtTbuIJgyD+Eg72O2J81X0HW4iSwdegZQWt7yY9Wwl+Ec3xKll1qZdy9JWnyrtMG8KRsTNlM9cXeOeP1zNFlOXNKsTpaPgiZIvcMIiOknvjXKChB7CuDv2sD8QrTVAB1AR7T/sMT8RzIAQLaQWZp+NpIt1gC3rBI3xBlOHFwraAZkkM+nV+u39MVarku0aQJvonT9SZOMSVbEqou0cyVYCnYA2uNU3DEC4UmIjcCN98OfhugEdPNYu6SwToHPxO7QL9Op2FyICrwrJMpUhSpn4jOqOsegF+W+GWnllElTqvLPJJi2wYAi3ZQbG+NOLM4y33FcbOgZPNrUHKwaLGO//ADpMjrizhTynHxS5LBVRnMkzaLe5mcXcvxY/ZwXMsbG8FmN9IPTqSfwqJ9cevjzRmtmQcWgtn8ktamyGIYRiTI5IUkVRfTsTv2wv8O8QHWtMMpiWeSAEQG5Y/hmQFp7jrG2Gam8icPs9xXaA9VPvswxXlSmhFrHZ2/8AbH1xDw7JqlWoUiA5RLmLcxF/zBtP+g9YwfakCCI+IQfURH7Ygp5EAx+EoqnoZXYiNjff0XCaaYbFetx/L0FqCmjjQxKg8omSSBf4Zdl9MJ/EeIVKmolRTFQbGdM6iyz0AJqb+vvjpfEuBUH5qo94tJmZIHU9e+F3i3hJKmtlqBe12MIBdQt8Z80VNadSvwUj5oQMrXekTUcaQpKc4J5uxG/8+okjEBqrU1VPh1BmAgG4JIHtEfU4sU8vmK8ULsoYTPSbAzvYYi4hlGyhCPGpvnAEEXH0xgnhqNlkQqA7SV5dlkxYbibxEkzf2xcoZtVOhhdYIlZjf8PeCDaDuZNphXO6iVB0hySdWynqw7iJBwW4SyiqnKaioBIjeWE6jN1Jvc9OmIxhYxNk6DQBoDGWKaegGiNz7kg2mRjWvUEN8MsbSq3VVZgZEkXEbAxAO2HR1ossU1N+Vu8SSY7CTv2wscTyTLJpKXV0dn6FVJQEnuLD64fp3FuO4je4GzNMoQ4kBBTU6o1EOpe4G4n+XfEmXZKvKQSgMIpJ1jcwpAssEHYwQOhJxjVFekzaDqKQTOoGFIkjowj6A4qUJZqYZigPWDsNpi8Wgdr9ABjLquQTTOu9NSRULRIOly/4on07z/w6f3w1NVWneAGJgWtBEbEFReZ6G0YPZvgGunIbSAk3GoENYKALtcbjuMKOeRljXF5n2sBttYEx6jFpYtlZ1hE8QCVNDAMAJBErqU8ysYO8NB7fLC3wPJE5ulNE1AWnSCTMX6Xi04u1yDoAAlUg3ExLHp1gi3ywQ8O1TTbzQdgQptOvpaQfc7QcTT0J0aMTSi7D3irhFKqlSo9LTW0aoY3mGghw/OtlFweotbHOuD5uujE0C6sN9JI99je02x0TIPVditZ9JdgCGEhjJjWDcgTMHv6xgbxvhH2bSIXUJaQQynYwY2i9je4+a487+L3YsMmkGDxsKq6c1T1tsGErptE6BCk77jqcE8rlcuHphM7RdnA8tYCgej6xpRr9iZwJ4oiV4JF4JhQLDrtsBvfofbCznOG6JYGVm5jvjVBxnyNcZD1Syb062l2EAw2hg1iOrUjPb+nTFzhPjHL1mq0WoOQXPkaQqlVAsLCSd7QT64SvC3FDlapq0nAcIyrJAgsNJI/iAJiMTAMoZ0qNSYc2pDDd7XmfngSjFOjRjjGMWvIz5nIuXbziyvJkMrMR2vHaMZhcp5zNMAfttUz1LFj9ZOMw3SiZNCOweEKaLSCUxGkcpgEfK973+ZwJ8Z+DhmCHRqjVIJOomGuASFIsSSotA6dMGPDHBzTJeTB2mJ+fp9MHswkhzGwt8ub94+mPaePVjUZGHW1K0cbznCs6lDy9TtRiSgPwj4tuoBMwNtUxzSZPDGcoDTTfkf8AOWcBjNlMTb19BcHfp3EchBbSs2mO6zcD+JCZA6qdPaFSp4EpV9a6vKrDY/hM3Ejt0/n0xhyem0s0xzKSqQfp8FLUp5A68xA0uTETcqHuJ6rjdMmqqTUp09QHzYkwIF4PzOFDw140fI1alLMt5yI+gHVOkqdJKTciBsB9MNed4slZaVWgRUhdlK6x0uJsR843ws1Be5chcJJeUCOM5pVoihp1EE03ffd0I0/mbSsHAirxPzKa2KhRpFyAwYksxO5kgmNyAJsoBo+KeJRUXS2hgDKhtTD3I7hjaTinSq1agFMGFAiIIBiJgCSxkCYnYdAAIxyVYjQw8LZKoCL8IaSGuzv3jYn1JhRZZYkno/CK+hFSq6h9gtgR2EWv6QD6DHMOHZl6WkpXVYABuPMibgHXC7HlLL6jDKmf+yoGpoqPVlpCmrUYTdmq1NKAAGYEjYdcb8OVadyUkPNXMgKxFyDET+IwAPqw+uJWeAT0F8c9zHGjrgjy2IVUUsSwYmqJaBdvNZSzQQCpi4x7x3xCa4NJLZamNNR50+aygfdq36tHTcgXxR5EKohjNeIadbSUUuQYABEHvYXkCDgFxTxDVQAovxAgMZFjIgeoPU4VE4u2uV5TEQoA03kAEbAbbdzcm7Bns8tbKqQrBlTlDAlSLmSSbn+ox5kpanfc0LZChmOLVUaVciJAOxF5n64r186z3di2oRqYSRJkkH3xNUy7OCQBCjuJ3jvvOKlZiIDQCOn/ADbEdRRG+XonUtwwIP8AEYG9hsN8NNHKpTpKy1HLbQVlAJldLSBEz3wtUKhZjoTSYnl7AX9Yg7YujNs+kMWVRHqvoew3nBaelpHWOHCczUSsXp1lMg61kSARv2GmAcaZrN1ENXVVLoU8sbGS2k3I/wAsnAHMZRY+6eRqA1FYLdSsL0uMWc/xoBVRkIgLYatMiRO1zt+2C5TrwvyJSIsnXYgqVKtpcFYgAwwkn1LT/wB4k4LkfNo1VM8gFQEG9x+ouCf8uLuc41T5vLBHIJ1QJMgTE9QT84PTEfDaHlVAk2ZIeOsNeJ9v0jrjDl2nz44OQdyy02yVbULrT+JQCyneAbnYzPvtOOa+IWTWvlVGZLEAk2aBJgnvOOnrnkWmwWnyOeYLebTZO5Xot46EXCDxnh6rW1ZRqRi0A6ik3JhtyNpH749HXrxqKFSpgKkrFhKCZ2A5m/kPeMe8Uo1KdYQoAEEKDMe/c73/AEGGHwxxSllw7VSC1SRrt5iHuGYEGdzgbxuiusFCzd2DBlJnowtt6/TE2oKN9/8AQ+9h7hL/AHqq7LpK6wZAIUcpE9wVjvBGAfifh7qVYzD/AP8AQNwY3IEH2I7Yq1+IkiSLEKgAiRAk+sGT7/LFf+82KspMqwAgidtiOxGwOMcIVKzixRrGm0IoaQSp0hp2GzArYjaO+KfFcuXR5aT9L7mwAAANo2vjVKsNMke36/XGcR40qjSZJg/CAN+5+uNWNb7Bim+Abw6ghpHlXUWub6ojp0jF0ZIxE2iI7fL64k8NpT0HzFmCP+d8SZurGvyyCCbW6dIJwZyeo0SyuPtRROSfo4j3I/TGY293APtjMDWyfVkd/PFaNJZ1T2A33i3zxBW8aZZCQz7b9cc0z/EWb4JLLYCdheT+s4Ark6zPpg6jzdbj5CcejH1eWXxjsYumjtlTxbldKsam+3cYpcf43l8vTq1aZD1mAAEmJNht0AvjlGWoPJ1AyLRYXHvi9w5ZIVhJJvPfHS9W6poaMEmmxn8BeFJpPXqw3mhkSmwBB6Tf11X6QTjfjPgA00WrlmNJgDqALWF7gjmjSbgTYEx0Ln4YqA0VWFBUQAIsvp9MXKtcLSUneARYm8A9Badr4uscJpVxQZZZKVo4PxHgdbLtprLAPMrWZWHdWFiP64McD4ea1MEVwsmGU8o+eymx6kY6dXei4ak+mrQYH1KdwLexBsRt2xy3gvD65zFanQqU0IJKs0QY1CBIO6sQT067YzThGLKxl1FuNFLg9TLKWmnIlrqaRNz+LQ03mIYDAmvnKpqCFl1MAeYpMi4CkD8PfvPpiNfGmaomrRqKAQYcAghYP8MxzLO5+Q33ytagUNVqyOJlgfLU6VI/CW1RewAAJP4iJxLJJt+07psEZnibLUNQn7zVsBtINuViIhjbeZHfGZaua4UMxSmgOtyeVQb6US4kkSQJLH0EYgdTmapdKb+UCdl6DYSLfD6jc4b+DcAkDXSzBCsCBTpvAEKxgkrFjuDOx1HCxhIVqtgXR4MpampHlrUYQrfEV5SXYA6tjMRp3hjhg4tWpUaE8tWp+FS0rTUfDqA3YsAAg3IPRZAniPEKaZgMKZVIGnUqgsJmWhtXMARLEmCOmAWb4hUqO1VmJJJYGQAJgal6D8oMWiBtA7qRjaSBTLR4Y4TW7jzGsKYjlUxzMbBZayjf2AtDxDI0kRTTdxUJOpGA2nlYGNvl0JtbFRgfLHKxpqxnSDokiJE3uATJ7WAFsbZjPPXcsTDEQYJ26C+0Abe2E1RSquR6ZWokI2pNWqQRG46RYb/9YIZXhDOKp8wIBdlYw0WPa5M2tuRjTjNanlEpeWWatctIiG9t7bAdo6zgBS45U6VCT1B2JgAwOpt6bDDKKit9zXgwdXduhh+1og0oreau+tgVURflIsZ9iNsVU4mHYBiRpB2OqSfQ4iqeIPtLM1dQxAYghRLufzkR7z9ZxLlMhTLUvPXylaHZlHOEgxEfmgx339cK4ubSJ5MfSlpZa4afNIpqt93aRJA7CdhA9SWnB7h2ZAzC6gCA7WsRDEAD/Sd+xwsnxbSyzMuT1FCd6ulmYFbrsIAPvJjoAMTcK4ktU8raXA1FWMNOom3eLdsZcmFrhHSwzS1UdF4vl6KNT1OIaVVmEUySDAYqsaCxn8ykEggk4RPE/C60tmGV1/MPiWJiadReVk6RYr674ucR49WppT8tm5CCUgaSm4Y+xtPb2xT8R+JPNQCkyrTqxqUxbcdZm4J1C4IE9CRC+CXItUE5hKlgCJAtN9pwWzxBAhNFp6W36/8AP6DMuyNKlikCz9Ld/fEOQqypEEiYn/naDjTTUGCiarRNrgSJHc/vE4iNPBJMgFTUeQRKnd3BtYSBpnrb54r5qm60S4amwVgoFhLERI/NI+nT0SGNyAVhSOmxge+57W64hzOXRrFJbSYgxsJ+Zx5wytqdVrNp1vb+ETBt9cWs9SVTWIeySFMfFciR2sB164MYNOxk2mUeGuTTIG/WN/T5TievV8pTTnmI+8PTcHQPaBPrgIuXbcTPbp+/8sMGQyS1kUVCA2qbAmpUJNlWLd5J23vth5pWXyY38geF9P0GMxazWdXW2nLUgs23b9Zv8rdsZgUQN6WedGJU6RMxO42j6YduDceSoioQVebOPw+gPr8gLYWn4YahJmYMdJP022ODPCeEEPLiB0jv0274VeonBUmS0qw/m6C1CsBQFFxeW7X7Y0zeWElxTC9TAt6GffGgzPlvEaiSJJsAvTDClVHVQ0oKikHaCNoJ+eB1JTfv4DSRc8JUWA1G6ttbY9cMVQNHJAPSQSPoCP3xrlgNCxtFsbVqulSYJjoNz2A9Sce7hxqEKRmm7YC4zUOhvMfWFBJUWG4AEdSWIUAzc9dLYR86fsuqrA8waVAHV3pq5Pssn31Rh14nl2LUqZ3LCtVjYBDyIPSZjvoY9TitmeCLWauhHNooVBPcUysx25Sp9/TEskNWw8JKL3Enwh4WrNUNbMalpPcFkDU2YyBqXUogSfSbWNsGeK/2WCoWKAJItolVDzAmnUuAdrNYnrh74GvIZmSQWU7hioLf+UhvdmxM/CaVzoX5iV+h2+WC8Maod55OVnMslxfO8EpmlVo+ZQcnyyZ0hryAfUmSD2MdcTZDxyhoVBTU0fMJKrKsomNaxA0wCWU2/L0wd8a5dKuWcU6ClZABUIJbcSd4i8CfXcQn5/wJAgOoMgA3CgnTpntqRgZk7H5ZMilwtyqyKS3W4EzOZ+0F2NTTEyHYE+m3xEwuwj5DEvD8kxJK0jVAG/MVJnoeXYW/b0lzfAqmXYjURUTp+ID4WEEXIOxFiLjYxSXPVpCpDDbYDVexJsTfucZFFRfuDzwe8UzFWFptyqoI0gyJk7iYm/ri1wPgwZkdmaCdlZdVp2uANokSb/Da+lLIA1dWbmnRAIRVKFiRECFj3JO/fBDJEUAa2WpGpTGoEgsH0kXBAkcu4MWvcjZ4KLdtha8Cp4pzQqZhyE8oLyKgMwFtzEgGSZ6CNoAEYEaZ63xYr1C7MxMlmJJ6yTefn++NWo9e+OtHo49opHuUJLWgR3MA+lu+LfHM7zlDU80n43UmGsLXGwIHToLxGNclw6QzEwAJEzzGVBjuQDMYG1qhd2ZrkkmYABJO8Cw9sMhJNSn9jVVkb3/36drYtZGVcAkybdwR1+oxVW/T54u8My+qotzE94G95PT3wJPbctqpWND5h1NPQwOg/iEqEjS2ozcEaViL9L4E5SogDyilbwGBJF7QZF/XB/JKLl1+7nUxZSZJiAFF2vESY+s4p8V4YtRNZnWp0gDaLkz0kdlCgSel8ZscqlseVaKPD+EGsjutPlpiSJJL94Hphm4a+T8pWn72CXolQSjLf/DAl56AwvVjAgkuD8Kzi5Og6aXyzPK0LI9yfhJMNMHf39lrxurNmGzXlNTJsEAIAAAA1NtO8+2PSqMIqT5J3qdFNKzV3YFtDVWJGuAIF7kDf0Htti1Xp6KVPXSp1phdTDUVIEaTYMp2Ijfubwb8N8JpvlK1amorlQNLHlaSASN7aSDtvGB3l1jTWowcOv3igsCqgR0J69r4z5MclFPz/BylvQs5yhFSmxVgbEN0N+vp64p53NQpp7luvoIwe4xmw6U2DGFRV06QJaObTAAiepvcYAZ0LCX5yZNrAD163/Y4TiSXJXHu1YR4flJ0tIuAf0xffhpUXqImoEay142IWAfY+k98WOGeWdEpqRfjIOlpMC7MCAoPp+u5bi/Dq1daflKopMYpxrKnqSBUuPWAs9r4TRcdVhnlbdASjkKCqAa1Jj1Ol7/WP2xmJf8A6KzIt5JP0P8APGYGp/qQlBjJZIU2JKkDTO+5kmR6wJOGDJ0hVUCQNo9z++IvKQOaY5knRB3nrP639NuuC2Rq0wGGmU7kXid46Ttb+eBH07lOm6E1bWQZfgf/AKhQwkaTq6zf/fB+hwHkZHIZZBWBdfT2viFKq0gjS0wQF3Nz19Zt6fLFyhxKbapJWCL7gBifkSR8xjfiUMUf/o1sI23wX6TCFjYgEe0D+uJRgUNRCoDBVQhIj0Bj1gW9SDi7lakgGdzb6THtAn2xpweqhl2iTlBo8fIy7vuSoAHaA4/+Zx4mVAr6/wA1PT6crT/8v3xbBkx1xmsd8aGlyIRZejDExuAPmC38iMR57K1KkKCAh37x8xe8ALt1MgaTcGPcBqwgXPZYGpSooIVZMepDmSeplLk3JecDq+RY6GPwVVCsJ28qmzIfckE/p7MWXyvOzsL6iF/ywi/ron5484rnadKmfMvIICgSx9h/PYWxNxXIUxa8SZGmtJvwu110C4cQQVEfCRBI9DBkAFD8F5pKVepNNWB1EgBZG8ldViBuQ1tIJMRh94zXZhUdlAbL0vMdRcKx/wAOlPUgFnYjro6AYSuCcJFKqRVuPMei0WYGJ1KehsQDjBmVzRaEqQ9UOGZaudDLRLgc6NQgg6ZEENqHeA5ttGOef2heExlqlPyAxBnUA7MENiBzLKyDsS3S979J4fw2QlNiUZFlKggVGXcFWEgL/CQxXa3KTGmVmoFdVqU1qeUDEGAju8redTGC0ydG2K6LVf4DHI4uzg1Lhzs+mDqbpFydxEbkzYYz7OR8SmAJ67dwe30x2Op4JUh1QqGV4JYAgAQU1SOqxcbSJkGMCc34Mq0FJpMr6CC6CTYzLatgywZmxXcMN8rxTXY0LOK+b8Q5L7OtNPNR1EiVEB5EQQSSNySQD27YSSJIIj1I2B/58sO1DgNNKxq5in5mXZyhvo0kwQYSIgHYWE4Jcd8B0UVnypZUQANLawSRaG9RJkSLYDaHUlFWjnire573wU4aFGq99PQ2n1gEzH69bX8zPB2p2YxbY3U+im9+kRYzNsWOH0VUCTpPUwSNx1E9LzFvXEJSVBnkclSL68RbmVAz2knnBFoNpNhEyT32xayCMUAZmlgUCkrAQglrTIBBi28te0YJcJDOxUM5LiAFNMhhuZZgCesWPT0xKcstOoS+rWNU84J1dL7SBNzabmwOIKendGdl3NeLmRQEACUAtKmv5YUKxHeoSdJOyLMXbFXLOtUVoVWqlNIUhgunVDaRaVEWBvdhHTFKjQOoitCq8Qo1Fk0mF0iCyqRykmDzTvGNxk/KZippIwJgF2UR8IB5Ob4djHWxscWeeXdipUTcOynkVFqFiGMaQLBQbsWE3M/hjqYMzFyogzChVKkFmGgSARLaZIMEACx2k9SDilxmktB9KMtQgiaLXYW1EEwCQDYWuL2JjFKn4kFFzyhTMlfiQnulRSSpjY3F+2OWaaVWdVl7J8Joh2R0Glap6mdAQ1FAtBkwvfmt3wo+LKdOlXoqs6Rcj+GYH6KcMlfiCVavmBwFqEKQWHIwOnmiwBRiQeunCZ4mc167MoECFHsPX3nDwbk7ZXEnqGnyaL1fMoc4syrEg7yb9oJ36gG5wZy1A0whp1CAymSTIAMSAIkMSIIHrNpwqeB6z0vMdhyKIK9yQSP1Ueu56YN5LOqwQMxbmLE6Z6mwBtBaTeJ0+mJSXupAyR0yoZ6bZhhI1gHoBP6k3x5ilW8TITJ5SQLFixFh1BAx5jgUR53SG1DVDXmd2NjtYGxHtpPXEBruG0qebV0Ji3U/XfsMW61IBtJIInVqHuAy+kF4/wBHaIogQ72k/QCSQR+hn54hPK7JBTL8SIESS2yTeOwnfbc9L+uCdHi4VQTIAEAmJIED5dT/AFwuUGCMxAmS2mN5PW17j9/bFzIZTzGBIibR33sB6xA9f0S9WzYyYYo8QqGGuyFSDEzvPTvYf0vi23GW0KVkByYawIAA1H3gCB2jvgPmnIU6ZBFoF+vQ3mB/LtinmSiQsc1gu8qAbsenSBM9cUxz0P2nNhvL+Ia3MqzzGBFyLAXv0EfT5gjR4s1R+WQAN4ET8Nj7n5me11DLEwSrH4tA9upjrJP6+uCdE6UkFVAB3PMbbgbk+sdfXDy9Xke1gSQ85asFVAxEmw/8S1/kMT1cyqjmMYS24yxemWaCDAA+FZsLegJvfbtjZ+MroknXzRJBvaJ0joRqIHovXHrYfWJqmTlDwOxfb1OBef4slNDUqCQhGwk6rEQO4kfO/TCxlOJOSj1ahAkOyjeN1BMdpJ/zqMR1q7Zg1ELaQTex3ZgDbvptPQKe8Gr9QtOwugL0Kn2igwjScwxc+iypAt1NJf3PXC1xTNfe1FAkGuz/ADktv0mUM9IODnC6oKalsusksbRJ2BO9tMnaIA6YBZ6u7VYkBZtsY5FLNMTptjLnyLQt9x0hg4LxVTQCOytAd6RPxKFWYvsVm1/hjA2hx3WwcWVRIJmZKlZja+omevzwEr5gBdS/iIseWBJ2EkLab/xHti4uWanQLzKkx1MTAvbYDtsTiMvUNpfQOkJ5fP6RU1Tzm5uJsZBnpAWfQT1OKtDiTOANRg8oH8EmJF99utsUcoDUEOCFXruSf37E/TFzO0Ho0WqMoA7n1sLGDvFzvIxmlmySVjKJHl8ymkLVhmK6TbcEknrFzaT8sD/7+bJB6DI1SgxApsWHIJJ0sYkwdtpBPpgZleLBKiuz6REm2pjt0ESSDAEgXucEW4ymY1061JRIldEWNtwSAIAuZvsPVdcq3KRdLcXszl9bkmWpj4QWAEbbz7XH7YJZbhDMoDA6Y1Bdt72WCLgbwCe+K2X4ao1pUHlsq6hY84BiREiTJF7SOh3v5ThqlCzqAwtqYcq9LQ0SPVY3vJACNnNUaZPgBV2NCoadQMDy6Siyeqk+8ARsTHaHOcWq068VyhJMawDpUTJPLcxIM3NgDcHBmhwpSRpAjpoXTvG5Mje9yI7d/eI1WWjU0Ugy6dtng2k/iYbdhMn1wNVumHXezK2RagoaprJmzETULEzaWQdvzfMYCHiJVxUDVAoPLKAKbkRKtabi20nEvAMkhpLqZqQ1EGpTdgwOobwCCt1A7SDF8EOIUPKVqVCQgKtqQKzkFTMEsdW08p21bRhq8AaXYph6kl5Id0jRB1RbfUsabSI74rPVrBRrdCqciawhIHbTpZgogx2JtucTV8y8mm6sdIDLqDLKzOu+0xBJE79Tgk2XXTzQ5b/DUODSH+VZO03Ymb/LAuS5F4EnO8FqVduWSIkaQZBIgdZAJnrivwPKl1YGIpneQBue8dRv6j0w1Z6ulEBlE+XLMCYBaALoGOkQIvvthDytB6jFhYAyelyenTfGrH74NM0Ym+x0OhnKaUwhAYLDmFiGgyCdzfSDBEx2uaGazVWs6kKxdgCAZgCIHWNJvHci1hOIHqgpBJ2g9I37dbdbXnGlDNaJ0iTN9cFTYAgdLDqbADpMGMUZ5Xe5ffJVQf8A7pB/+amvziRE7/PGYH5jO1qjFgzQdvLQlO0Axf3649xTTEXYc6VbWo0kCLtEGQRf3kAGdrR0xRo1OQ7DVqaT0ljB+kgjrJwuLxpvPVwr0lVoKfg0zzbgEXmZnptFy1Pjy6FHmBlQiFNhqvcmDPKJtN+mxxkliaYzQXpUTKnYL0Eam7jrA77dcXatYcoZgpbmKqJOibmSfbYW+gwIyeY1Lq1GTswSp5e9xqC6iAD0gd98GadWmyO2skAFlDHS5VZPKDbVyk8oiN+uGhikMomVswuoGB8IhtJ3a0bQQbjbpNtsVM7lyQv5pCz6f9kfT66LnTqWcvUAAkaieshW1qCCZDdxJPbFHNZttaL8PmXUAyTcqbAz0j3GFljkgOLCuQbzHin8IG5/Lt8pNvWMEs258qBJAnboJk3Pp+mKfCcsigDVdyAh1CNeynlk26TfflGNuJ5sM0CIYhhZiCxtY7SJ2PpjlHSrFoiyzEhixIAJJ6z1A9h/sNoxTz+YVmEzCl7TdiT0O0nTp9IGwwUyw8lA25KtqkCFPQC/a/z2OAoy5Z5ZYWmBad4CAKO0nmMbAnDqelAoyhWZWbUEYjUx663mAovsIMT3m5gCrlqlSo+mQoEy20CeZiZtHv2xD5+tSSNgWY9dTEyZ6XYADtPU49biKnlgAcsyCV2/FBuo6LsetrEvJJ0g0M6cSRtA1EqBy23FzrjoCbgnc+2B+ezZuehETuSLGx/iGkT6/XTJ5WoqhmYoHMksRqciYJm0X+EW6WO8fF1VmGhTcDeZ/ECQPZR9Ok4MnqVsDIF1O66VZyAX0qslmFlEC1gcXa3GqlSnToIQqIi6wBBLAXLbTzHawJwZ8P0FVGZyELrpLrbRSvZT+Z5tPQA9DiPilIM4YU9NuQQApAkKQJBYx+MiJmLmcV0NQ2fJ2rsBctnaogDkUgqCSocz8XeJ6nsI74H11La1qMxKqzNJGkkFYgRY7wLnbbE4zH3pZwGVBqgzzMSNAN7ySsjqA0jGroR5gfotz1mwcz/m6G1idgMThK0rGTF3IVwGLVFDATYmDcWOxHLGqIvETfBHhVZNNVySmlTMn4mMwoIEWUKoG8kn2qMqlPWozNuLQ0LsAItBJ/MDAxCFaBDKUDGJOkFiLveOxAJ/QnFJR2Guy5xKpUKrWblJPKBcKupQosIF5O9yrCMaZri7PUc1Wd9JMc0hniOu3rF7QOmPKnEwXGoCBNU3iSqnQCPhA1tsOk7Yo8PmVDGYOr1JMWn815v1N7YFbAGDJ5swDr1MpJAKKIkmTYXYmwAFv9MYmy3E2qVQAdBU63IPxPcKLtBiYvEneetJssjm+Z1VmN/N5QY5eVzKmOmsr0tiUUHpgJVolZgAx0G5BmDaRMxBJvOJSj3A0FslkSEqFVhYBanpEiQTaQbEx3/KTYE2BRD0nZKa6gqtFipUagzbSRtcjUGsTbEvB80ZBaYanpYuoNPSw/D1MWJB3vIxgqeTVYFqhMg6UM3ieRhcowG8zcDmucBS7nFWig0vUg+Y1OoJaCJIEHUB0ZY9NImOsS0RoV9kKmCpeGm9wrKxIMgkncjeRGubz+nXpBBqDUL3UGNt9UqpE95mJwKeUDFHlRsOt7SvTUQQZjrh4zTVMNgrxZx1NP2enTUwoAcGSN2IkiT8RFz0HaMe/wB0hKNJnpssrKsoB1gbyJm0xMDcyThfr8LejVh9pk3kxOx7GOhg46XwtkAVkJOoC7nVt1AhQYEXIb5dbZJRhFVwaZPQk0LWSoecpYsqmQqozQwk/EBufod9jjfO8Jp0kbzKx1gGVKlTMC0NpI9rzHrgv4sK1k+CWAgs02IkwNoMRMWvsDbC5l+CmoPK1FmJ3J0pAMBjJi4m7C37Ti4sj7XuDWzLk8rwOg1x+mMwTq+Dc2SfvfTcdLfyxmLXHyDQvIc4tWr5hPvKnLLFVXlpyoJbbmMRpBMiYviDhvAFCBqisVWoQyjeIuJAkEFRzdJxbqZLTSLodVOp92mpQTA0FrtOkB2IJW9vpby7AoVedPmFyQR8V9ja2lhbew2jENXgMVbF/MUqlOoYl0ZrPqCVYBEawJUkWMMDftjKy1mGpDTlb61Xy2IMWKryEyBsJMbnofz9FRe+oRuApAmOlu+KR4eIMTABJjobQfYiZPpheq0VrwVsrxfN08vroVqhWo2kxYgU4NMjts30wF4PxCpl65rFSx5rNYSwIkj3Mxgp4YyzpVZCCGGrc3G0wIiwE9LT82dmLUgzMvmEqskKdI1XN+5Av69wMWll3DNqLoo0vHFArTapRmrTjSUhVWDeVvqvLCfzYgyvG8nTNSolSozPqARwdA1AG4Wx0cyqY6i0CcEKXC6VRA1UUmtBKqAwEwLARN/QiN+y0nBk1VAEcJIIdjdQZjVCwZEdtreo6iaJ6osc/taNRU+YNNpN4UerCQxkAetpicU6lVYlSNJUNvAMgAkhjJBEX9ffAfP8Gp5HL1Xa9V1hQ1yFO+kRubrJ+Hm2ME08tXd6a1FUgUyAS2rQbysdgBA09yTucTeJPdE6Rdr1SXLN+IwSsG8xYbDe3yxtk0LMwprqMWLaVMSL3MD9T2OPK3CmCmuVXQDqaGVuqm4J2bV677XwNpPqYABRJtO1+82jCONHDplvDpU+ZUzNBCFBEVBUed7sSL9bCNrdxdapFYKCajFdg2qAeaCANwdwP0wHd2y5KvSBYTEi4NwesMLG1rjfFTw7xdKWY1ZhWdYOmbcxNi1iYAmd/ScV0KapDabOjcOy1RgrOjBZ5dKg6TPMZYhdZ2LXIgAQBgznEHl6kpMNIbUzlb6uUHVLMYNjgBT/ALTcnThvLdixggkSDYTJmFHQGTgXxT+1im+pBShGsdLSZ/hlQNwP0PU41whojd7iPHIrZVC7vqsqsdXqfhUAgAk2n0Ek+tmvlS1M8kMgMSeRrGQLCDA69lA6YU/DXHK9GtUqU6LVwTqgqz6RO/KIm+8RYYPZvx6EL+ZlqqVmBuygEErAswHKD2gmLzjJ0Hdj9J2A6YDtTCKSqUgjQOpLM19gbxPYdcG+JeGqjUaVwqTECImLESwZiZNyAANibkgvAXiKnljUXMLOuNJIlREyWEiReY2t1w1cX8W5PMUuWsGrCInVTEzAJLDcdtrXPQaVDZ2K4NMQuJ09FVhAEaZA2tvt3j9cWsjAUOVnsDtPt+Iz07A/LSm4z+dYKPLUmWJ5gAIBNvwlvpq364NcN4WJZZQws/EDqlwFC6SY1DYDee3MIzg0qOcQfdolZdxCAFbXEnTvJ7QOpi+CGXq1aSytQhSNJ+JqcwBDC6k7HaJMWwOy703zBRKgQUzvqm4sQCB0AItM97zgueJLoNLy6QVZ1FwWBOjV8Ai5I6r0ibSZaWjqoucO4xTgpV0qDqIdABy36KApPsRffsLIPLCRXog7EkMlxIgyU69SN8UMp5pLVdVAASCyKk6okwGUEkwfisRN7YI1+I0k0eW+po6U0JggE8ir3a497nEmu6QXFpWUePOu3llALLLahEW0upNogET/ALU8tmELjlmmokg/DNl62vKgnvf0G/G+OMaiqFKnlLEhZJvH3YHKZ6H0BOA+a4Q9ZGctoBtAIFgCbxA2Ex/wGC3Vgik3uVs/lSa1bSwqrSRZYMI1GLBt2uYtPzwW8OGp5TioNPMhp/EYUyGZYU9Qs7Hsce+Ccjlxlx9p3qElAYCn8IlpmJuQewOKniTjuXotTTKsKqgHzI1COa4kgbqBtbGmUXK4xRofDhQUzDw66dlDNABgRBWYBg6tBPqN8SK6+YhqFQtQGm6zEBQoUteShAUz1Gq9gcC8p4hB5hTY+bSZFEiZvAst78x2sp3wPr8dACMaekzc2MT6dYsb7k9oxnWKXYzKLHv7Pp5fvrbaTWKgdAIBFhbfGYEp4lz0fd6SknTFQgRNgAWkAbAHoBjzC9H6/wAh0jNmcsq0AGpx5dU04BsRdwAwvIgCTMk++JhkqRl9UktAJMFQFAjS86hHQn2PelxHjWrLIiQiaiRpMrpBKgieYg3k9YvviPgxNRRygMCRq5vnMg7TNr+kXxS0tkFN3sU8xTXTUDNLBRYdxzE/5IO+CS5pVBGgEkRAA7+tj88bZnKU1puGIcFzuCekW69I+WBOe4mEUlQS0apM7kDr79MDlD0+5tncxTQSvKxBQNeV9C0ExNv69I6T1zCuzjWQJJMi+1rRB32OJ/DVKlURw9cJUs4R0kE7wPW364I5jNurUatVGCSByxpYSRHoffpi2PEK1SsB5fX5hCNAJkqCyiI2LA2BllmehvtgjSJ8xuUrVZXdUBMDSzaLbFokLvvq6jGZ9QHLKgYluUTuDphSdzAv0jebXs8OrazTQpJpABQyCNWoiC1wCVkzpEkDtha08iIV/FSg+XTpEvr1GYF9RK2E2sIj3wT8I8KFLMU0qcyxzyCU0nWrTPLpDACTvfFnO5qJRNNN1FtSiYUnSA5lY5ukCwn0l8E52a4Wqiq7EqwDaqjEAtzKSSoIERABG89NPp/nTHabht/6VPGnh0ZOroXV5NSWpiS0MNMgjtcwd7jC/ksox1OF+BRUg7adSj6cy/LHe83k0q0ylRZUjY/rff544VxeuMrmczRRn8umzJe5KG4EjuygfK/XF8/p0nqI45OW3cJZYrVCh0LwsIDYxJtrHUGReRHaDAXjHDC1M1EUqaYBqwIUqWgE6olxqHwg27RgTXzmqgsSYJX0kHUCZ7h3wf4Pw+pUyGYraSzGKShRpEBeaFG4CxMDt64jig97N7UVj+thfK+DcvmMjRrIAjNKsxqGzKBqJB5QCQ5jpK7dd3/sjWok0apFQSNFWFJgwY0yBBtuflNl3w14wbJzl6lPUC5EyZAIKMAJ0kEE/Pvjqvhri+rSukaXI0pMwIJJ9+s+nqI0KEZNbmOcpQZzDgXh7MfaTlzmTlquo6A+sXNo1DYkbHY974n8deEM8FFXNVFqmmFUOrEsFJIWZUGJm56nHUfHfhejmcvUqltNWkpZKhcgKV5oN40n2tNsIPh/xdUzASlWEGyS345kGDYACxAuSbEicLlhpW3JbHkc1a7coR+JcKqs9JFA1tGkLZjKrBJPc+u+rbEHGuFVKSnVRNNwdRLa9ThgNgTETeR3i9sdtz3gajVPnFiWpiCVJGwDCwFoXaI6Y5z4xzD5jMpRCB3p60lbEgHuYEgLJsNpnEqlBe4os3UdL8idk+G1KgUhSATpJvA9/S+I6RqkwrNcxqBMkARPtFsPnE6jZNEy6UQ5amGLEz8QYGAO17+mBPC+C1RUfzlIZZ2Fmm4vYRBm29o3siyPuFSSt9hVzLOW5i6xed5O8+9zfDJlOIVq7BaNNXqEKLLcm8wABdhY9bSIN8H+EcALrUqV5VUptVKkONSgdLdTAn12wA8LcAdi+YY6FpFWUj8xeF9YBv12xSXxTYkJqVtk/A+LHK5o0w5k0wH97MUXUsqBJT+Ii5g4If3hmKPnBKupdWgcwVeoBkSSSqzA7nvcH4jz1Q5oOwAZYLELpBB25RtuV9xghVr0aqlqZ0N94xRmEASSIvJtvIvAA3tmnb3XcbJK0kgZmeIsOZoD/B6bi/W21v8AfEGc4g60HTzCylhDBpBsQRG4HoQMXs35X2fS9QB2JJQ7wSukgjrc29MA04eupqbtGgECDOppG0eh39BhsaTVtCwTGHhXhhM3SWqlcykL5YBBUxvqNuaLR1xT4rwapRcSo0VBNM7ztIPTUJv8sHP7O+CMlRmV0hgAoZjvNuVZJYbgb2J2w0eJfDyV8uKFIjWgLINhquSvz2BIEgDvIDk1LnYDk4z3Frg/hdlor5/IoEqSDZG3g9D+GOpnpjTP+EixQoipIh1vqIPQz+KJi/zBxV8I1qzO6MznWdJ1bIdVzO4aJ6HrhvWvp1AOPLVhEFmBgElUiCCSRzBgdpuIxOSalsxZLTLkAr4fy5ALvV1QJgLG3+U/vjMHlp0Y5tQPUWb9WQk/M4zEqkRr6i5kGLVQCZA0gA3ABIJAHQST9Th84NTH2VTAkzJ6nkbfGYzDR5ZXH8inQUeWv+TAuvTBoZkkCVuDGxLJMdsZjMTjyUjyXPB9IGi5IBhrSNuU7dsHeOIDwxJAPMp/U4zGY9TB8J/Yjn4iK1I8r/wsI9Oant2wR8JjUamq81EBm8grUkH3xmMxiyf0hI8kWZUBEIEE1KZMdyzSfnA+gwJ8MqBxOrAjSTpjpzU9u25+px5jMV9J8l+9zbg4l9mO2ezb/Yax1tIVjMmZBtfHJOIuTTkkyxuepud++MxmPT9V/aYMPIEP88dL4CxXIKVMHl2t0B/cz74zGYhDiX2NPqPgvuKNOmDmEkA3HT/LjrHgtQKiwOlT/wBwj9gB7YzGYj6f5kvUcR+wS4zfhNeeqVCfU62vhN4tRX+4Mu2kahUMNAkS9SYO4mBPtj3GY1T/AOAxcfkP+G8y54cSXYk6RJJJiCN/a2B/iXLr9uZtKzpAmBMSRv7WxmMwvqP6aGXMjXjFMadhepBtvFFmH0a/viHgSDWLdB+4xmMx5f8AfH8f7JsbGor9hzA0iPKrWgRt/sPpjn7qBk7WhDEW/G2PMZjd6nhBj8fyInihj9o33p3/APM4rcaMZkxaxFrW0G2MxmJw/wCGrH8l9gFWcksSZwZ4ag8gGBIqrB6/XGYzFsnxRR9zrlCkqJV0KFlqMwAN4J27m+K+cvSqE3JJJJ3nUeuMxmPLhw/3uY5ciX4JqE515Jvqm+9m3w10v8dB0DAAdI1HpjMZjRk7j5fkWhw6k5ZnpIzF3klVJ+NhuR2x7jMZhSJ/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de-DE"/>
          </a:p>
        </p:txBody>
      </p:sp>
      <p:pic>
        <p:nvPicPr>
          <p:cNvPr id="1038" name="Picture 14" descr="http://www.ireceptar.cz/res/data/068/00838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5013176"/>
            <a:ext cx="2969507" cy="1656184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0" y="6396335"/>
            <a:ext cx="38519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sz="1200" dirty="0" smtClean="0"/>
              <a:t>http://www.ireceptar.cz/zvirata/ptaci/ptaci-na-krmitku-ii-sykora-modrinka/</a:t>
            </a:r>
            <a:endParaRPr lang="de-DE" sz="1200" dirty="0"/>
          </a:p>
        </p:txBody>
      </p:sp>
      <p:pic>
        <p:nvPicPr>
          <p:cNvPr id="14" name="Picture 2" descr="http://img4.rajce.idnes.cz/d0401/6/6600/6600964_03348e923b21c41314fb4ece582e3f1a/images/008,17.6._12_zlatohlavek_zlaty.jpg?ver=3"/>
          <p:cNvPicPr>
            <a:picLocks noChangeAspect="1" noChangeArrowheads="1"/>
          </p:cNvPicPr>
          <p:nvPr/>
        </p:nvPicPr>
        <p:blipFill>
          <a:blip r:embed="rId4" cstate="print"/>
          <a:srcRect l="12600" r="18731" b="4460"/>
          <a:stretch>
            <a:fillRect/>
          </a:stretch>
        </p:blipFill>
        <p:spPr bwMode="auto">
          <a:xfrm>
            <a:off x="424805" y="3233485"/>
            <a:ext cx="2252683" cy="1762969"/>
          </a:xfrm>
          <a:prstGeom prst="rect">
            <a:avLst/>
          </a:prstGeom>
          <a:noFill/>
        </p:spPr>
      </p:pic>
      <p:pic>
        <p:nvPicPr>
          <p:cNvPr id="1040" name="Picture 16" descr="http://img10.rajce.idnes.cz/d1001/3/3312/3312540_82ee5175ec00c07aa26eff4dc95c5cae/images/DSC_0020.JPG?ver=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6200000">
            <a:off x="6452950" y="4356664"/>
            <a:ext cx="2996650" cy="2006022"/>
          </a:xfrm>
          <a:prstGeom prst="rect">
            <a:avLst/>
          </a:prstGeom>
          <a:noFill/>
        </p:spPr>
      </p:pic>
      <p:pic>
        <p:nvPicPr>
          <p:cNvPr id="1042" name="Picture 18" descr="http://img2.rajce.idnes.cz/d0201/6/6386/6386858_779c65ad06f3098d615d61c7dba31ff9/images/Picea_abies_smrk_ztepily_2_.jpg?ver=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1412776"/>
            <a:ext cx="2304256" cy="1728192"/>
          </a:xfrm>
          <a:prstGeom prst="rect">
            <a:avLst/>
          </a:prstGeom>
          <a:noFill/>
        </p:spPr>
      </p:pic>
      <p:pic>
        <p:nvPicPr>
          <p:cNvPr id="1046" name="Picture 22" descr="http://img2.rajce.idnes.cz/d0201/6/6386/6386858_779c65ad06f3098d615d61c7dba31ff9/images/Picea_orientalis_smrk_vychodni_3_.jpg?ver=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059832" y="3717032"/>
            <a:ext cx="2304256" cy="1728192"/>
          </a:xfrm>
          <a:prstGeom prst="rect">
            <a:avLst/>
          </a:prstGeom>
          <a:noFill/>
        </p:spPr>
      </p:pic>
      <p:pic>
        <p:nvPicPr>
          <p:cNvPr id="1048" name="Picture 24" descr="http://img8.rajce.idnes.cz/d0801/4/4948/4948426_386fffefbb509edceea774ef96077acb/images/Pinus-parviflora-close_1_.jpg?ver=0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131840" y="1412776"/>
            <a:ext cx="2800311" cy="2016224"/>
          </a:xfrm>
          <a:prstGeom prst="rect">
            <a:avLst/>
          </a:prstGeom>
          <a:noFill/>
        </p:spPr>
      </p:pic>
      <p:pic>
        <p:nvPicPr>
          <p:cNvPr id="13" name="Picture 9" descr="C:\Users\Hana\AppData\Local\Microsoft\Windows\Temporary Internet Files\Content.IE5\LNBR7O7C\MC90032647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004048" y="3068960"/>
            <a:ext cx="2500249" cy="1907698"/>
          </a:xfrm>
          <a:prstGeom prst="rect">
            <a:avLst/>
          </a:prstGeom>
          <a:noFill/>
        </p:spPr>
      </p:pic>
      <p:pic>
        <p:nvPicPr>
          <p:cNvPr id="1036" name="Picture 12" descr="http://www.uspza.cz/obrazky5/08-modrin_01_big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427984" y="5085184"/>
            <a:ext cx="2363754" cy="1772816"/>
          </a:xfrm>
          <a:prstGeom prst="rect">
            <a:avLst/>
          </a:prstGeom>
          <a:noFill/>
        </p:spPr>
      </p:pic>
      <p:sp>
        <p:nvSpPr>
          <p:cNvPr id="27" name="TextovéPole 26"/>
          <p:cNvSpPr txBox="1"/>
          <p:nvPr/>
        </p:nvSpPr>
        <p:spPr>
          <a:xfrm>
            <a:off x="7668344" y="2996952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ANO</a:t>
            </a:r>
            <a:endParaRPr lang="de-DE" sz="2800" b="1" dirty="0">
              <a:solidFill>
                <a:srgbClr val="FF000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1907704" y="4293096"/>
            <a:ext cx="88197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 smtClean="0">
                <a:solidFill>
                  <a:srgbClr val="FF0000"/>
                </a:solidFill>
              </a:rPr>
              <a:t>ANO</a:t>
            </a:r>
            <a:endParaRPr lang="de-DE" sz="2800" b="1" dirty="0">
              <a:solidFill>
                <a:srgbClr val="FF000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580112" y="4437112"/>
            <a:ext cx="88197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rgbClr val="FF0000"/>
                </a:solidFill>
              </a:rPr>
              <a:t>ANO</a:t>
            </a:r>
            <a:endParaRPr lang="de-DE" sz="2800" b="1" dirty="0">
              <a:solidFill>
                <a:srgbClr val="FF000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0" y="5805264"/>
            <a:ext cx="88197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rgbClr val="FF0000"/>
                </a:solidFill>
              </a:rPr>
              <a:t>ANO</a:t>
            </a:r>
            <a:endParaRPr lang="de-DE" sz="2800" b="1" dirty="0">
              <a:solidFill>
                <a:srgbClr val="FF0000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995936" y="5877272"/>
            <a:ext cx="88197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rgbClr val="FF0000"/>
                </a:solidFill>
              </a:rPr>
              <a:t>ANO</a:t>
            </a:r>
            <a:endParaRPr lang="de-DE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28" grpId="0"/>
      <p:bldP spid="29" grpId="0"/>
      <p:bldP spid="30" grpId="0"/>
      <p:bldP spid="3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Zaoblený obdélník 41"/>
          <p:cNvSpPr/>
          <p:nvPr/>
        </p:nvSpPr>
        <p:spPr>
          <a:xfrm>
            <a:off x="3419872" y="5373216"/>
            <a:ext cx="2425318" cy="720080"/>
          </a:xfrm>
          <a:prstGeom prst="round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</a:rPr>
              <a:t>_ I _ C H _</a:t>
            </a:r>
            <a:endParaRPr lang="de-DE" sz="4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2" name="Zaoblený obdélník 51"/>
          <p:cNvSpPr/>
          <p:nvPr/>
        </p:nvSpPr>
        <p:spPr>
          <a:xfrm>
            <a:off x="3347864" y="5373216"/>
            <a:ext cx="2520280" cy="720080"/>
          </a:xfrm>
          <a:prstGeom prst="round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</a:rPr>
              <a:t> T I C H Ý</a:t>
            </a:r>
            <a:endParaRPr lang="de-DE" sz="4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55576" y="260648"/>
            <a:ext cx="73448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Jak se </a:t>
            </a:r>
            <a:r>
              <a:rPr lang="cs-CZ" sz="3600" dirty="0" smtClean="0"/>
              <a:t>má </a:t>
            </a:r>
            <a:r>
              <a:rPr lang="cs-CZ" sz="3600" dirty="0" smtClean="0"/>
              <a:t>chovat člověk v </a:t>
            </a:r>
            <a:r>
              <a:rPr lang="cs-CZ" sz="3600" dirty="0" smtClean="0"/>
              <a:t>přírodě? </a:t>
            </a:r>
            <a:endParaRPr lang="cs-CZ" sz="3600" dirty="0" smtClean="0"/>
          </a:p>
        </p:txBody>
      </p:sp>
      <p:sp>
        <p:nvSpPr>
          <p:cNvPr id="34" name="TextovéPole 33"/>
          <p:cNvSpPr txBox="1"/>
          <p:nvPr/>
        </p:nvSpPr>
        <p:spPr>
          <a:xfrm>
            <a:off x="4499992" y="472514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38" name="Zaoblený obdélník 37"/>
          <p:cNvSpPr/>
          <p:nvPr/>
        </p:nvSpPr>
        <p:spPr>
          <a:xfrm>
            <a:off x="323528" y="3356992"/>
            <a:ext cx="2952328" cy="720080"/>
          </a:xfrm>
          <a:prstGeom prst="round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</a:rPr>
              <a:t>_ Š _ M _ _ _</a:t>
            </a:r>
            <a:endParaRPr lang="de-DE" sz="4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395536" y="4725144"/>
            <a:ext cx="2900985" cy="720080"/>
          </a:xfrm>
          <a:prstGeom prst="round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</a:rPr>
              <a:t>C _ _ L _ V _</a:t>
            </a:r>
            <a:endParaRPr lang="de-DE" sz="4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1" name="Zaoblený obdélník 40"/>
          <p:cNvSpPr/>
          <p:nvPr/>
        </p:nvSpPr>
        <p:spPr>
          <a:xfrm>
            <a:off x="6012160" y="3356992"/>
            <a:ext cx="2952328" cy="720080"/>
          </a:xfrm>
          <a:prstGeom prst="round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</a:rPr>
              <a:t>V _ Í _ A _ _</a:t>
            </a:r>
            <a:endParaRPr lang="de-DE" sz="4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6084168" y="4797152"/>
            <a:ext cx="2775748" cy="720080"/>
          </a:xfrm>
          <a:prstGeom prst="round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</a:rPr>
              <a:t>_ _ Z _ R _ _</a:t>
            </a:r>
            <a:endParaRPr lang="de-DE" sz="4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39552" y="980728"/>
            <a:ext cx="8280920" cy="1754326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Domyslete </a:t>
            </a:r>
            <a:r>
              <a:rPr lang="cs-CZ" sz="3600" b="1" dirty="0" smtClean="0"/>
              <a:t>přídavná jména</a:t>
            </a:r>
            <a:r>
              <a:rPr lang="cs-CZ" sz="3600" dirty="0" smtClean="0"/>
              <a:t>. Jaký by měl být člověk, aby</a:t>
            </a:r>
            <a:r>
              <a:rPr lang="cs-CZ" sz="3600" dirty="0" smtClean="0"/>
              <a:t> mu bylo dopřáno uvidět a uslyšet to, co každý z lidí nevidí a </a:t>
            </a:r>
            <a:r>
              <a:rPr lang="cs-CZ" sz="3600" dirty="0" smtClean="0"/>
              <a:t>neuslyší ?</a:t>
            </a:r>
            <a:endParaRPr lang="de-DE" sz="3600" dirty="0"/>
          </a:p>
        </p:txBody>
      </p:sp>
      <p:pic>
        <p:nvPicPr>
          <p:cNvPr id="46" name="Picture 12" descr="http://www.uspza.cz/obrazky5/08-modrin_01_bi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3068960"/>
            <a:ext cx="2363754" cy="1772816"/>
          </a:xfrm>
          <a:prstGeom prst="rect">
            <a:avLst/>
          </a:prstGeom>
          <a:noFill/>
        </p:spPr>
      </p:pic>
      <p:pic>
        <p:nvPicPr>
          <p:cNvPr id="47" name="Picture 12" descr="http://www.uspza.cz/obrazky5/08-modrin_01_big.jpg"/>
          <p:cNvPicPr>
            <a:picLocks noChangeAspect="1" noChangeArrowheads="1"/>
          </p:cNvPicPr>
          <p:nvPr/>
        </p:nvPicPr>
        <p:blipFill>
          <a:blip r:embed="rId2" cstate="print"/>
          <a:srcRect l="42294" t="40958" r="36990" b="33047"/>
          <a:stretch>
            <a:fillRect/>
          </a:stretch>
        </p:blipFill>
        <p:spPr bwMode="auto">
          <a:xfrm>
            <a:off x="7668344" y="5638100"/>
            <a:ext cx="1296144" cy="1219900"/>
          </a:xfrm>
          <a:prstGeom prst="rect">
            <a:avLst/>
          </a:prstGeom>
          <a:noFill/>
        </p:spPr>
      </p:pic>
      <p:sp>
        <p:nvSpPr>
          <p:cNvPr id="48" name="Zaoblený obdélník 47"/>
          <p:cNvSpPr/>
          <p:nvPr/>
        </p:nvSpPr>
        <p:spPr>
          <a:xfrm>
            <a:off x="323528" y="3356992"/>
            <a:ext cx="2952328" cy="720080"/>
          </a:xfrm>
          <a:prstGeom prst="round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</a:rPr>
              <a:t>V Š Í M A V Ý</a:t>
            </a:r>
            <a:endParaRPr lang="de-DE" sz="4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9" name="Zaoblený obdélník 48"/>
          <p:cNvSpPr/>
          <p:nvPr/>
        </p:nvSpPr>
        <p:spPr>
          <a:xfrm>
            <a:off x="395536" y="4725144"/>
            <a:ext cx="2952328" cy="720080"/>
          </a:xfrm>
          <a:prstGeom prst="round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</a:rPr>
              <a:t>C I T L I V Ý</a:t>
            </a:r>
            <a:endParaRPr lang="de-DE" sz="4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0" name="Zaoblený obdélník 49"/>
          <p:cNvSpPr/>
          <p:nvPr/>
        </p:nvSpPr>
        <p:spPr>
          <a:xfrm>
            <a:off x="5868144" y="3356992"/>
            <a:ext cx="3275856" cy="720080"/>
          </a:xfrm>
          <a:prstGeom prst="round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</a:rPr>
              <a:t>V N Í M A V Ý</a:t>
            </a:r>
            <a:endParaRPr lang="de-DE" sz="4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1" name="Zaoblený obdélník 50"/>
          <p:cNvSpPr/>
          <p:nvPr/>
        </p:nvSpPr>
        <p:spPr>
          <a:xfrm>
            <a:off x="5975648" y="4797152"/>
            <a:ext cx="3168352" cy="720080"/>
          </a:xfrm>
          <a:prstGeom prst="round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</a:rPr>
              <a:t>P O Z O R N Ý</a:t>
            </a:r>
            <a:endParaRPr lang="de-DE" sz="4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4139952" y="6237312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 kontrolu klikni na šišku.</a:t>
            </a:r>
            <a:endParaRPr lang="de-DE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" grpId="0" animBg="1"/>
      <p:bldP spid="48" grpId="0" animBg="1"/>
      <p:bldP spid="49" grpId="0" animBg="1"/>
      <p:bldP spid="50" grpId="0" animBg="1"/>
      <p:bldP spid="5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4176464" cy="2123658"/>
          </a:xfrm>
          <a:prstGeom prst="rect">
            <a:avLst/>
          </a:prstGeom>
          <a:solidFill>
            <a:srgbClr val="C0E498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</a:p>
          <a:p>
            <a:r>
              <a:rPr lang="cs-CZ" sz="2400" dirty="0" smtClean="0"/>
              <a:t> Čeká vás další úkol.</a:t>
            </a:r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Podtrhejte </a:t>
            </a:r>
            <a:r>
              <a:rPr lang="cs-CZ" sz="2400" dirty="0" smtClean="0"/>
              <a:t>všechna slovesa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Který </a:t>
            </a:r>
            <a:r>
              <a:rPr lang="cs-CZ" sz="2400" dirty="0" smtClean="0"/>
              <a:t>slovesný tvar </a:t>
            </a:r>
            <a:r>
              <a:rPr lang="cs-CZ" sz="2400" dirty="0" smtClean="0"/>
              <a:t>převažuje ?</a:t>
            </a:r>
            <a:endParaRPr lang="cs-CZ" sz="2400" dirty="0" smtClean="0"/>
          </a:p>
          <a:p>
            <a:r>
              <a:rPr lang="cs-CZ" dirty="0"/>
              <a:t> </a:t>
            </a:r>
            <a:endParaRPr lang="cs-CZ" dirty="0" smtClean="0"/>
          </a:p>
          <a:p>
            <a:r>
              <a:rPr lang="cs-CZ" dirty="0"/>
              <a:t> </a:t>
            </a:r>
            <a:endParaRPr lang="de-DE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276872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de-DE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2636912"/>
            <a:ext cx="3816424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200" dirty="0" smtClean="0">
                <a:solidFill>
                  <a:prstClr val="black"/>
                </a:solidFill>
              </a:rPr>
              <a:t>Jen mít oči k vidění</a:t>
            </a:r>
            <a:r>
              <a:rPr lang="cs-CZ" sz="3200" dirty="0" smtClean="0">
                <a:solidFill>
                  <a:prstClr val="black"/>
                </a:solidFill>
              </a:rPr>
              <a:t>, 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uvidět,co </a:t>
            </a:r>
            <a:r>
              <a:rPr lang="cs-CZ" sz="3200" dirty="0" smtClean="0">
                <a:solidFill>
                  <a:prstClr val="black"/>
                </a:solidFill>
              </a:rPr>
              <a:t>každý z </a:t>
            </a:r>
            <a:r>
              <a:rPr lang="cs-CZ" sz="3200" dirty="0" smtClean="0">
                <a:solidFill>
                  <a:prstClr val="black"/>
                </a:solidFill>
              </a:rPr>
              <a:t>lidí </a:t>
            </a:r>
            <a:r>
              <a:rPr lang="cs-CZ" sz="3200" dirty="0" smtClean="0">
                <a:solidFill>
                  <a:prstClr val="black"/>
                </a:solidFill>
              </a:rPr>
              <a:t>nevidí a neuvidí, 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endParaRPr lang="cs-CZ" sz="3200" dirty="0" smtClean="0">
              <a:solidFill>
                <a:prstClr val="black"/>
              </a:solidFill>
            </a:endParaRP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vidět, že si slunce češe </a:t>
            </a:r>
            <a:r>
              <a:rPr lang="cs-CZ" sz="3200" dirty="0" err="1" smtClean="0">
                <a:solidFill>
                  <a:prstClr val="black"/>
                </a:solidFill>
              </a:rPr>
              <a:t>zlatozlatý</a:t>
            </a:r>
            <a:r>
              <a:rPr lang="cs-CZ" sz="3200" dirty="0" smtClean="0">
                <a:solidFill>
                  <a:prstClr val="black"/>
                </a:solidFill>
              </a:rPr>
              <a:t> vlas,  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vidět, že má sedmikráska 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vskutku sedm krás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971600" y="5229200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smtClean="0"/>
              <a:t> </a:t>
            </a:r>
            <a:endParaRPr lang="de-DE" dirty="0"/>
          </a:p>
        </p:txBody>
      </p:sp>
      <p:sp>
        <p:nvSpPr>
          <p:cNvPr id="9" name="Obdélník 8"/>
          <p:cNvSpPr/>
          <p:nvPr/>
        </p:nvSpPr>
        <p:spPr>
          <a:xfrm>
            <a:off x="4788024" y="332657"/>
            <a:ext cx="4104456" cy="69249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 smtClean="0">
                <a:solidFill>
                  <a:prstClr val="black"/>
                </a:solidFill>
              </a:rPr>
              <a:t>Jen mít uši k slyšení,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slyšet hlasy sebetišší, 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které každý neuslyší, 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slyšet, </a:t>
            </a:r>
            <a:r>
              <a:rPr lang="cs-CZ" sz="3200" dirty="0" err="1" smtClean="0">
                <a:solidFill>
                  <a:prstClr val="black"/>
                </a:solidFill>
              </a:rPr>
              <a:t>slyšet</a:t>
            </a:r>
            <a:r>
              <a:rPr lang="cs-CZ" sz="3200" dirty="0" smtClean="0">
                <a:solidFill>
                  <a:prstClr val="black"/>
                </a:solidFill>
              </a:rPr>
              <a:t> zlatohlávka 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chodit po lupínku,     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slyšet, kterak cinkla vážka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o zvoneček – vlnku, 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v modřínovém háji slyšet 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tikat modřinky, </a:t>
            </a:r>
          </a:p>
          <a:p>
            <a:pPr lvl="0"/>
            <a:r>
              <a:rPr lang="cs-CZ" sz="3200" dirty="0" smtClean="0">
                <a:solidFill>
                  <a:prstClr val="black"/>
                </a:solidFill>
              </a:rPr>
              <a:t>tik, </a:t>
            </a:r>
            <a:r>
              <a:rPr lang="cs-CZ" sz="3200" dirty="0" err="1" smtClean="0">
                <a:solidFill>
                  <a:prstClr val="black"/>
                </a:solidFill>
              </a:rPr>
              <a:t>tik</a:t>
            </a:r>
            <a:r>
              <a:rPr lang="cs-CZ" sz="3200" dirty="0" smtClean="0">
                <a:solidFill>
                  <a:prstClr val="black"/>
                </a:solidFill>
              </a:rPr>
              <a:t> tikají si </a:t>
            </a:r>
            <a:r>
              <a:rPr lang="cs-CZ" sz="3200" dirty="0" smtClean="0">
                <a:solidFill>
                  <a:prstClr val="black"/>
                </a:solidFill>
              </a:rPr>
              <a:t>tiše ...</a:t>
            </a:r>
          </a:p>
          <a:p>
            <a:pPr lvl="0"/>
            <a:r>
              <a:rPr lang="cs-CZ" sz="2800" b="1" dirty="0" smtClean="0">
                <a:solidFill>
                  <a:prstClr val="black"/>
                </a:solidFill>
              </a:rPr>
              <a:t> </a:t>
            </a:r>
            <a:endParaRPr lang="de-DE" sz="2800" b="1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404664"/>
            <a:ext cx="630486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 Tvořte  slovesné tvary podle </a:t>
            </a:r>
            <a:r>
              <a:rPr lang="cs-CZ" sz="3200" dirty="0" smtClean="0"/>
              <a:t>zadání. </a:t>
            </a:r>
            <a:endParaRPr lang="de-DE" sz="3200" dirty="0"/>
          </a:p>
        </p:txBody>
      </p:sp>
      <p:sp>
        <p:nvSpPr>
          <p:cNvPr id="3" name="Obdélník 2"/>
          <p:cNvSpPr/>
          <p:nvPr/>
        </p:nvSpPr>
        <p:spPr>
          <a:xfrm>
            <a:off x="251520" y="1844824"/>
            <a:ext cx="6192688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   - os.1., č</a:t>
            </a:r>
            <a:r>
              <a:rPr lang="cs-CZ" sz="3200" dirty="0" smtClean="0"/>
              <a:t>. mn., čas min., </a:t>
            </a:r>
            <a:r>
              <a:rPr lang="cs-CZ" sz="3200" dirty="0" err="1" smtClean="0"/>
              <a:t>zp</a:t>
            </a:r>
            <a:r>
              <a:rPr lang="cs-CZ" sz="3200" dirty="0" smtClean="0"/>
              <a:t>. </a:t>
            </a:r>
            <a:r>
              <a:rPr lang="cs-CZ" sz="3200" dirty="0" err="1" smtClean="0"/>
              <a:t>ozn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   </a:t>
            </a:r>
            <a:r>
              <a:rPr lang="cs-CZ" sz="3200" dirty="0" smtClean="0"/>
              <a:t>- </a:t>
            </a:r>
            <a:r>
              <a:rPr lang="cs-CZ" sz="3200" dirty="0" smtClean="0"/>
              <a:t>os. 3., č. </a:t>
            </a:r>
            <a:r>
              <a:rPr lang="cs-CZ" sz="3200" dirty="0" err="1" smtClean="0"/>
              <a:t>j</a:t>
            </a:r>
            <a:r>
              <a:rPr lang="cs-CZ" sz="3200" dirty="0" smtClean="0"/>
              <a:t>., čas bud., </a:t>
            </a:r>
            <a:r>
              <a:rPr lang="cs-CZ" sz="3200" dirty="0" err="1" smtClean="0"/>
              <a:t>zp</a:t>
            </a:r>
            <a:r>
              <a:rPr lang="cs-CZ" sz="3200" dirty="0" smtClean="0"/>
              <a:t>. </a:t>
            </a:r>
            <a:r>
              <a:rPr lang="cs-CZ" sz="3200" dirty="0" err="1" smtClean="0"/>
              <a:t>ozn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   </a:t>
            </a:r>
            <a:r>
              <a:rPr lang="cs-CZ" sz="3200" dirty="0" smtClean="0"/>
              <a:t>- </a:t>
            </a:r>
            <a:r>
              <a:rPr lang="cs-CZ" sz="3200" dirty="0" smtClean="0"/>
              <a:t>os. 2., č. mn., čas přít., </a:t>
            </a:r>
            <a:r>
              <a:rPr lang="cs-CZ" sz="3200" dirty="0" err="1" smtClean="0"/>
              <a:t>zp</a:t>
            </a:r>
            <a:r>
              <a:rPr lang="cs-CZ" sz="3200" dirty="0" smtClean="0"/>
              <a:t>. </a:t>
            </a:r>
            <a:r>
              <a:rPr lang="cs-CZ" sz="3200" dirty="0" err="1" smtClean="0"/>
              <a:t>ozn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  </a:t>
            </a:r>
            <a:r>
              <a:rPr lang="cs-CZ" sz="3200" dirty="0" smtClean="0"/>
              <a:t> </a:t>
            </a:r>
            <a:r>
              <a:rPr lang="cs-CZ" sz="3200" dirty="0" smtClean="0"/>
              <a:t>- os. 2., č. </a:t>
            </a:r>
            <a:r>
              <a:rPr lang="cs-CZ" sz="3200" dirty="0" err="1" smtClean="0"/>
              <a:t>j</a:t>
            </a:r>
            <a:r>
              <a:rPr lang="cs-CZ" sz="3200" dirty="0" smtClean="0"/>
              <a:t>., </a:t>
            </a:r>
            <a:r>
              <a:rPr lang="cs-CZ" sz="3200" dirty="0" err="1" smtClean="0"/>
              <a:t>zp</a:t>
            </a:r>
            <a:r>
              <a:rPr lang="cs-CZ" sz="3200" dirty="0" smtClean="0"/>
              <a:t>. </a:t>
            </a:r>
            <a:r>
              <a:rPr lang="cs-CZ" sz="3200" dirty="0" err="1" smtClean="0"/>
              <a:t>rozk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   </a:t>
            </a:r>
            <a:r>
              <a:rPr lang="cs-CZ" sz="3200" dirty="0" smtClean="0"/>
              <a:t>- </a:t>
            </a:r>
            <a:r>
              <a:rPr lang="cs-CZ" sz="3200" dirty="0" smtClean="0"/>
              <a:t>os. 2., č. mn., </a:t>
            </a:r>
            <a:r>
              <a:rPr lang="cs-CZ" sz="3200" dirty="0" err="1" smtClean="0"/>
              <a:t>zp</a:t>
            </a:r>
            <a:r>
              <a:rPr lang="cs-CZ" sz="3200" dirty="0" smtClean="0"/>
              <a:t>. </a:t>
            </a:r>
            <a:r>
              <a:rPr lang="cs-CZ" sz="3200" dirty="0" err="1" smtClean="0"/>
              <a:t>rozk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   </a:t>
            </a:r>
            <a:r>
              <a:rPr lang="cs-CZ" sz="3200" dirty="0" smtClean="0"/>
              <a:t>- </a:t>
            </a:r>
            <a:r>
              <a:rPr lang="cs-CZ" sz="3200" dirty="0" smtClean="0"/>
              <a:t>os. 1., č. mn., </a:t>
            </a:r>
            <a:r>
              <a:rPr lang="cs-CZ" sz="3200" dirty="0" err="1" smtClean="0"/>
              <a:t>zp</a:t>
            </a:r>
            <a:r>
              <a:rPr lang="cs-CZ" sz="3200" dirty="0" smtClean="0"/>
              <a:t>. </a:t>
            </a:r>
            <a:r>
              <a:rPr lang="cs-CZ" sz="3200" dirty="0" err="1" smtClean="0"/>
              <a:t>podm</a:t>
            </a:r>
            <a:r>
              <a:rPr lang="cs-CZ" sz="3200" dirty="0" smtClean="0"/>
              <a:t>.</a:t>
            </a:r>
            <a:endParaRPr lang="de-DE" sz="3200" dirty="0"/>
          </a:p>
        </p:txBody>
      </p:sp>
      <p:sp>
        <p:nvSpPr>
          <p:cNvPr id="5" name="Obdélník 4"/>
          <p:cNvSpPr/>
          <p:nvPr/>
        </p:nvSpPr>
        <p:spPr>
          <a:xfrm>
            <a:off x="395536" y="1052736"/>
            <a:ext cx="122706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prstClr val="black"/>
                </a:solidFill>
              </a:rPr>
              <a:t>vidět</a:t>
            </a:r>
            <a:endParaRPr lang="de-DE" sz="4000" dirty="0"/>
          </a:p>
        </p:txBody>
      </p:sp>
      <p:pic>
        <p:nvPicPr>
          <p:cNvPr id="6" name="Picture 11" descr="C:\Users\Hana\AppData\Local\Microsoft\Windows\Temporary Internet Files\Content.IE5\J7RCU7LJ\MC9000839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9892413">
            <a:off x="6629279" y="5148636"/>
            <a:ext cx="2055572" cy="1298012"/>
          </a:xfrm>
          <a:prstGeom prst="roundRect">
            <a:avLst/>
          </a:prstGeom>
          <a:gradFill flip="none" rotWithShape="1">
            <a:gsLst>
              <a:gs pos="0">
                <a:schemeClr val="accent3">
                  <a:lumMod val="75000"/>
                  <a:shade val="30000"/>
                  <a:satMod val="115000"/>
                </a:schemeClr>
              </a:gs>
              <a:gs pos="50000">
                <a:schemeClr val="accent3">
                  <a:lumMod val="75000"/>
                  <a:shade val="67500"/>
                  <a:satMod val="115000"/>
                </a:schemeClr>
              </a:gs>
              <a:gs pos="100000">
                <a:schemeClr val="accent3">
                  <a:lumMod val="75000"/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</p:pic>
      <p:sp>
        <p:nvSpPr>
          <p:cNvPr id="7" name="TextovéPole 6"/>
          <p:cNvSpPr txBox="1"/>
          <p:nvPr/>
        </p:nvSpPr>
        <p:spPr>
          <a:xfrm>
            <a:off x="6156176" y="1916832"/>
            <a:ext cx="2771800" cy="3046988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viděli  jsme</a:t>
            </a:r>
          </a:p>
          <a:p>
            <a:r>
              <a:rPr lang="cs-CZ" sz="3200" dirty="0" smtClean="0"/>
              <a:t>budou  vidět</a:t>
            </a:r>
          </a:p>
          <a:p>
            <a:r>
              <a:rPr lang="cs-CZ" sz="3200" dirty="0" smtClean="0"/>
              <a:t>vidíš</a:t>
            </a:r>
          </a:p>
          <a:p>
            <a:r>
              <a:rPr lang="cs-CZ" sz="3200" dirty="0" smtClean="0"/>
              <a:t>viz</a:t>
            </a:r>
          </a:p>
          <a:p>
            <a:r>
              <a:rPr lang="cs-CZ" sz="3200" dirty="0" smtClean="0"/>
              <a:t>vizte</a:t>
            </a:r>
          </a:p>
          <a:p>
            <a:r>
              <a:rPr lang="cs-CZ" sz="3200" dirty="0" smtClean="0"/>
              <a:t>viděli  bychom</a:t>
            </a:r>
            <a:endParaRPr lang="de-DE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63688" y="5733256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Pro kontrolu klikni na vážku.</a:t>
            </a:r>
            <a:endParaRPr lang="de-DE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980728"/>
            <a:ext cx="5616624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- os</a:t>
            </a:r>
            <a:r>
              <a:rPr lang="cs-CZ" sz="3200" dirty="0" smtClean="0"/>
              <a:t>. </a:t>
            </a:r>
            <a:r>
              <a:rPr lang="cs-CZ" sz="3200" dirty="0" smtClean="0"/>
              <a:t>2., </a:t>
            </a:r>
            <a:r>
              <a:rPr lang="cs-CZ" sz="3200" dirty="0" smtClean="0"/>
              <a:t>č. mn., čas bud., </a:t>
            </a:r>
            <a:r>
              <a:rPr lang="cs-CZ" sz="3200" dirty="0" err="1" smtClean="0"/>
              <a:t>zp</a:t>
            </a:r>
            <a:r>
              <a:rPr lang="cs-CZ" sz="3200" dirty="0" smtClean="0"/>
              <a:t>. </a:t>
            </a:r>
            <a:r>
              <a:rPr lang="cs-CZ" sz="3200" dirty="0" err="1" smtClean="0"/>
              <a:t>ozn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 </a:t>
            </a:r>
            <a:r>
              <a:rPr lang="cs-CZ" sz="3200" dirty="0" smtClean="0"/>
              <a:t>- os.  1., č. </a:t>
            </a:r>
            <a:r>
              <a:rPr lang="cs-CZ" sz="3200" dirty="0" err="1" smtClean="0"/>
              <a:t>j</a:t>
            </a:r>
            <a:r>
              <a:rPr lang="cs-CZ" sz="3200" dirty="0" smtClean="0"/>
              <a:t>., čas min., </a:t>
            </a:r>
            <a:r>
              <a:rPr lang="cs-CZ" sz="3200" dirty="0" err="1" smtClean="0"/>
              <a:t>zp</a:t>
            </a:r>
            <a:r>
              <a:rPr lang="cs-CZ" sz="3200" dirty="0" smtClean="0"/>
              <a:t>. </a:t>
            </a:r>
            <a:r>
              <a:rPr lang="cs-CZ" sz="3200" dirty="0" err="1" smtClean="0"/>
              <a:t>ozn</a:t>
            </a:r>
            <a:r>
              <a:rPr lang="cs-CZ" sz="3200" dirty="0" smtClean="0"/>
              <a:t>.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- </a:t>
            </a:r>
            <a:r>
              <a:rPr lang="cs-CZ" sz="3200" dirty="0" smtClean="0"/>
              <a:t>os. 2., </a:t>
            </a:r>
            <a:r>
              <a:rPr lang="cs-CZ" sz="3200" dirty="0" err="1" smtClean="0"/>
              <a:t>č.j</a:t>
            </a:r>
            <a:r>
              <a:rPr lang="cs-CZ" sz="3200" dirty="0" smtClean="0"/>
              <a:t>., čas přít., </a:t>
            </a:r>
            <a:r>
              <a:rPr lang="cs-CZ" sz="3200" dirty="0" err="1" smtClean="0"/>
              <a:t>zp</a:t>
            </a:r>
            <a:r>
              <a:rPr lang="cs-CZ" sz="3200" dirty="0" smtClean="0"/>
              <a:t>. </a:t>
            </a:r>
            <a:r>
              <a:rPr lang="cs-CZ" sz="3200" dirty="0" err="1" smtClean="0"/>
              <a:t>ozn</a:t>
            </a:r>
            <a:r>
              <a:rPr lang="cs-CZ" sz="3200" dirty="0" smtClean="0"/>
              <a:t>. </a:t>
            </a:r>
            <a:endParaRPr lang="cs-CZ" sz="3200" dirty="0" smtClean="0"/>
          </a:p>
          <a:p>
            <a:r>
              <a:rPr lang="cs-CZ" sz="3200" dirty="0" smtClean="0"/>
              <a:t> - os. 2., č. mn., </a:t>
            </a:r>
            <a:r>
              <a:rPr lang="cs-CZ" sz="3200" dirty="0" err="1" smtClean="0"/>
              <a:t>zp</a:t>
            </a:r>
            <a:r>
              <a:rPr lang="cs-CZ" sz="3200" dirty="0" smtClean="0"/>
              <a:t>. </a:t>
            </a:r>
            <a:r>
              <a:rPr lang="cs-CZ" sz="3200" dirty="0" err="1" smtClean="0"/>
              <a:t>podm</a:t>
            </a:r>
            <a:r>
              <a:rPr lang="cs-CZ" sz="3200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 smtClean="0"/>
              <a:t>            </a:t>
            </a:r>
            <a:endParaRPr lang="de-DE" dirty="0"/>
          </a:p>
        </p:txBody>
      </p:sp>
      <p:pic>
        <p:nvPicPr>
          <p:cNvPr id="1034" name="Picture 10" descr="C:\Users\Hana\AppData\Local\Microsoft\Windows\Temporary Internet Files\Content.IE5\NYYFVG8Y\MC9000838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0152614">
            <a:off x="6245902" y="4884540"/>
            <a:ext cx="2471490" cy="13195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</p:pic>
      <p:sp>
        <p:nvSpPr>
          <p:cNvPr id="7" name="Obdélník 6"/>
          <p:cNvSpPr/>
          <p:nvPr/>
        </p:nvSpPr>
        <p:spPr>
          <a:xfrm>
            <a:off x="611560" y="332656"/>
            <a:ext cx="153118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/>
              <a:t>chodit</a:t>
            </a:r>
            <a:endParaRPr lang="de-DE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56176" y="980728"/>
            <a:ext cx="2699792" cy="2062103"/>
          </a:xfrm>
          <a:prstGeom prst="rect">
            <a:avLst/>
          </a:prstGeom>
          <a:gradFill flip="none" rotWithShape="1">
            <a:gsLst>
              <a:gs pos="0">
                <a:srgbClr val="C0E498">
                  <a:tint val="66000"/>
                  <a:satMod val="160000"/>
                </a:srgbClr>
              </a:gs>
              <a:gs pos="50000">
                <a:srgbClr val="C0E498">
                  <a:tint val="44500"/>
                  <a:satMod val="160000"/>
                </a:srgbClr>
              </a:gs>
              <a:gs pos="100000">
                <a:srgbClr val="C0E498">
                  <a:tint val="23500"/>
                  <a:satMod val="160000"/>
                </a:srgbClr>
              </a:gs>
            </a:gsLst>
            <a:lin ang="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budete  chodit</a:t>
            </a:r>
          </a:p>
          <a:p>
            <a:r>
              <a:rPr lang="cs-CZ" sz="3200" dirty="0" smtClean="0"/>
              <a:t> </a:t>
            </a:r>
            <a:r>
              <a:rPr lang="cs-CZ" sz="3200" dirty="0" smtClean="0"/>
              <a:t>chodil  jsem</a:t>
            </a:r>
          </a:p>
          <a:p>
            <a:r>
              <a:rPr lang="cs-CZ" sz="3200" dirty="0" smtClean="0"/>
              <a:t> chodíš</a:t>
            </a:r>
          </a:p>
          <a:p>
            <a:r>
              <a:rPr lang="cs-CZ" sz="3200" dirty="0" smtClean="0"/>
              <a:t> </a:t>
            </a:r>
            <a:r>
              <a:rPr lang="cs-CZ" sz="3200" dirty="0" smtClean="0"/>
              <a:t>chodili  byste</a:t>
            </a:r>
            <a:endParaRPr lang="de-DE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5536" y="3356992"/>
            <a:ext cx="5112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Určete osobu, číslo, způsob.</a:t>
            </a:r>
            <a:endParaRPr lang="de-DE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3933056"/>
            <a:ext cx="36724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choď   -</a:t>
            </a:r>
          </a:p>
          <a:p>
            <a:r>
              <a:rPr lang="cs-CZ" sz="3200" dirty="0" smtClean="0"/>
              <a:t> </a:t>
            </a:r>
            <a:r>
              <a:rPr lang="cs-CZ" sz="3200" dirty="0" smtClean="0"/>
              <a:t>choďme  -</a:t>
            </a:r>
          </a:p>
          <a:p>
            <a:r>
              <a:rPr lang="cs-CZ" sz="3200" dirty="0" smtClean="0"/>
              <a:t> </a:t>
            </a:r>
            <a:r>
              <a:rPr lang="cs-CZ" sz="3200" dirty="0" smtClean="0"/>
              <a:t>choďte  -</a:t>
            </a:r>
            <a:endParaRPr lang="de-DE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5536" y="5733256"/>
            <a:ext cx="56166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Můžete utvořit tvary rozkazovacího způsobu i v jiné osobě ?</a:t>
            </a:r>
            <a:endParaRPr lang="de-DE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8"/>
            <a:ext cx="79208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   </a:t>
            </a:r>
            <a:r>
              <a:rPr lang="cs-CZ" sz="3600" dirty="0" smtClean="0"/>
              <a:t>Přepracujte </a:t>
            </a:r>
            <a:r>
              <a:rPr lang="cs-CZ" sz="3600" dirty="0" smtClean="0"/>
              <a:t>básnický text,   vytvořte přání určené kamarádovi – </a:t>
            </a:r>
            <a:r>
              <a:rPr lang="cs-CZ" sz="3600" dirty="0" smtClean="0"/>
              <a:t>kamarádce.</a:t>
            </a:r>
            <a:endParaRPr lang="de-DE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3140968"/>
            <a:ext cx="756084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Přál </a:t>
            </a:r>
            <a:r>
              <a:rPr lang="cs-CZ" sz="3200" dirty="0" smtClean="0"/>
              <a:t>bych </a:t>
            </a:r>
            <a:r>
              <a:rPr lang="cs-CZ" sz="3200" dirty="0" smtClean="0"/>
              <a:t>ti…</a:t>
            </a:r>
            <a:endParaRPr lang="cs-CZ" sz="3200" dirty="0" smtClean="0"/>
          </a:p>
          <a:p>
            <a:r>
              <a:rPr lang="cs-CZ" sz="3200" dirty="0"/>
              <a:t> </a:t>
            </a:r>
            <a:r>
              <a:rPr lang="cs-CZ" sz="3200" dirty="0" smtClean="0"/>
              <a:t>Chtěl </a:t>
            </a:r>
            <a:r>
              <a:rPr lang="cs-CZ" sz="3200" dirty="0" smtClean="0"/>
              <a:t>bych  ----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Ráda </a:t>
            </a:r>
            <a:r>
              <a:rPr lang="cs-CZ" sz="3200" dirty="0" smtClean="0"/>
              <a:t>bych ……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Kéž  </a:t>
            </a:r>
            <a:r>
              <a:rPr lang="cs-CZ" sz="3200" dirty="0" smtClean="0"/>
              <a:t>bys ----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Ať  </a:t>
            </a:r>
            <a:r>
              <a:rPr lang="cs-CZ" sz="3200" dirty="0" smtClean="0"/>
              <a:t>máš ……</a:t>
            </a:r>
            <a:endParaRPr lang="de-DE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67944" y="4293096"/>
            <a:ext cx="460851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Jakým  </a:t>
            </a:r>
            <a:r>
              <a:rPr lang="cs-CZ" sz="3200" dirty="0" smtClean="0"/>
              <a:t>způsobem své </a:t>
            </a:r>
            <a:r>
              <a:rPr lang="cs-CZ" sz="3200" dirty="0" smtClean="0"/>
              <a:t>přání vyjádříte?  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/>
              <a:t>  podmiňovací </a:t>
            </a:r>
            <a:r>
              <a:rPr lang="cs-CZ" sz="3200" dirty="0" smtClean="0"/>
              <a:t>způsob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/>
              <a:t>  přací </a:t>
            </a:r>
            <a:r>
              <a:rPr lang="cs-CZ" sz="3200" dirty="0" smtClean="0"/>
              <a:t>věta</a:t>
            </a:r>
            <a:endParaRPr lang="de-DE" sz="3200" dirty="0"/>
          </a:p>
        </p:txBody>
      </p:sp>
      <p:grpSp>
        <p:nvGrpSpPr>
          <p:cNvPr id="8" name="Skupina 7"/>
          <p:cNvGrpSpPr/>
          <p:nvPr/>
        </p:nvGrpSpPr>
        <p:grpSpPr>
          <a:xfrm>
            <a:off x="899592" y="2060848"/>
            <a:ext cx="7066039" cy="1016823"/>
            <a:chOff x="899592" y="2060848"/>
            <a:chExt cx="7066039" cy="1016823"/>
          </a:xfrm>
        </p:grpSpPr>
        <p:sp>
          <p:nvSpPr>
            <p:cNvPr id="6" name="Obdélník 5"/>
            <p:cNvSpPr/>
            <p:nvPr/>
          </p:nvSpPr>
          <p:spPr>
            <a:xfrm>
              <a:off x="899592" y="2060848"/>
              <a:ext cx="2019720" cy="58477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3200" dirty="0" smtClean="0">
                  <a:solidFill>
                    <a:prstClr val="black"/>
                  </a:solidFill>
                </a:rPr>
                <a:t> Jak začít ? </a:t>
              </a:r>
              <a:endParaRPr lang="de-DE" dirty="0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971600" y="2492896"/>
              <a:ext cx="6994031" cy="58477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3200" dirty="0" smtClean="0">
                  <a:solidFill>
                    <a:prstClr val="black"/>
                  </a:solidFill>
                </a:rPr>
                <a:t>Máme řadu možností.    Malá nápověda :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</a:t>
            </a:r>
            <a:r>
              <a:rPr lang="cs-CZ" dirty="0" smtClean="0"/>
              <a:t>://</a:t>
            </a:r>
            <a:r>
              <a:rPr lang="cs-CZ" dirty="0" smtClean="0"/>
              <a:t>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39552" y="2132856"/>
            <a:ext cx="756084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sz="3200" dirty="0" smtClean="0"/>
              <a:t>http://www.ireceptar.cz/zvirata/ptaci/ptaci-na-krmitku-ii-sykora-modrinka</a:t>
            </a:r>
            <a:endParaRPr lang="de-DE" sz="3200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369</TotalTime>
  <Words>820</Words>
  <Application>Microsoft Office PowerPoint</Application>
  <PresentationFormat>Předvádění na obrazovce (4:3)</PresentationFormat>
  <Paragraphs>150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Jen mít oči k vidění Jan Čarek</vt:lpstr>
      <vt:lpstr>Snímek 4</vt:lpstr>
      <vt:lpstr>Je to těžké ?  Tak ještě jednou. Všechny přírodniny si podtrhneme.</vt:lpstr>
      <vt:lpstr>Snímek 6</vt:lpstr>
      <vt:lpstr>Snímek 7</vt:lpstr>
      <vt:lpstr>Snímek 8</vt:lpstr>
      <vt:lpstr>Snímek 9</vt:lpstr>
      <vt:lpstr>Snímek 10</vt:lpstr>
      <vt:lpstr>Snímek 11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Slovesa, slovesné tvary</dc:title>
  <dc:creator>Hana</dc:creator>
  <cp:lastModifiedBy>Hana</cp:lastModifiedBy>
  <cp:revision>38</cp:revision>
  <dcterms:created xsi:type="dcterms:W3CDTF">2013-04-01T16:51:50Z</dcterms:created>
  <dcterms:modified xsi:type="dcterms:W3CDTF">2013-05-13T18:28:11Z</dcterms:modified>
</cp:coreProperties>
</file>