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3" r:id="rId3"/>
    <p:sldId id="264" r:id="rId4"/>
    <p:sldId id="265" r:id="rId5"/>
    <p:sldId id="268" r:id="rId6"/>
    <p:sldId id="266" r:id="rId7"/>
    <p:sldId id="267" r:id="rId8"/>
    <p:sldId id="269" r:id="rId9"/>
    <p:sldId id="27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DBD6D28-6AC4-4B77-A192-8B2CD91717C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DA73B39C-BF68-4687-8CB9-74A321D449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4365625"/>
            <a:ext cx="4284663" cy="9350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  </a:t>
            </a:r>
            <a:endParaRPr lang="cs-CZ" sz="2800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16632"/>
            <a:ext cx="1811936" cy="172819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23928" y="476672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VY_32_INOVACE_ NJ.8.A.15_otazky_a_odpovedi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5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. 3.  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osmý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Otázky a odpovědi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dirty="0"/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95536" y="5085184"/>
            <a:ext cx="3985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Anotace : Německý jazyk pro 8. ročník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čtenářská gramotnost , pravopis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třídu. Dobře si přečti text.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err="1" smtClean="0"/>
              <a:t>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heiße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Elke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bin</a:t>
            </a:r>
            <a:r>
              <a:rPr lang="cs-CZ" sz="2800" b="1" dirty="0" smtClean="0"/>
              <a:t> 14 </a:t>
            </a:r>
            <a:r>
              <a:rPr lang="cs-CZ" sz="2800" b="1" dirty="0" err="1" smtClean="0"/>
              <a:t>Jahre</a:t>
            </a:r>
            <a:r>
              <a:rPr lang="cs-CZ" sz="2800" b="1" dirty="0" smtClean="0"/>
              <a:t> alt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wohne</a:t>
            </a:r>
            <a:r>
              <a:rPr lang="cs-CZ" sz="2800" b="1" dirty="0" smtClean="0"/>
              <a:t> in Bonn.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Vati</a:t>
            </a:r>
            <a:r>
              <a:rPr lang="cs-CZ" sz="2800" b="1" dirty="0" smtClean="0"/>
              <a:t> Rudolf Schwarz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42 </a:t>
            </a:r>
            <a:r>
              <a:rPr lang="cs-CZ" sz="2800" b="1" dirty="0" err="1" smtClean="0"/>
              <a:t>Jahre</a:t>
            </a:r>
            <a:r>
              <a:rPr lang="cs-CZ" sz="2800" b="1" dirty="0" smtClean="0"/>
              <a:t> alt, </a:t>
            </a:r>
            <a:r>
              <a:rPr lang="cs-CZ" sz="2800" b="1" dirty="0" err="1" smtClean="0"/>
              <a:t>sein</a:t>
            </a:r>
            <a:r>
              <a:rPr lang="cs-CZ" sz="2800" b="1" dirty="0" smtClean="0"/>
              <a:t> Hobby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Sport,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kann</a:t>
            </a:r>
            <a:r>
              <a:rPr lang="cs-CZ" sz="2800" b="1" dirty="0" smtClean="0"/>
              <a:t> gut Ski </a:t>
            </a:r>
            <a:r>
              <a:rPr lang="cs-CZ" sz="2800" b="1" dirty="0" err="1" smtClean="0"/>
              <a:t>laufen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gern</a:t>
            </a:r>
            <a:r>
              <a:rPr lang="cs-CZ" sz="2800" b="1" dirty="0" smtClean="0"/>
              <a:t> Tenis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Basketball. </a:t>
            </a:r>
            <a:r>
              <a:rPr lang="cs-CZ" sz="2800" b="1" dirty="0" err="1" smtClean="0"/>
              <a:t>Meine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Mutti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Helene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Musik,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Lehrerin</a:t>
            </a:r>
            <a:r>
              <a:rPr lang="cs-CZ" sz="2800" b="1" dirty="0" smtClean="0"/>
              <a:t> in der </a:t>
            </a:r>
            <a:r>
              <a:rPr lang="cs-CZ" sz="2800" b="1" dirty="0" err="1" smtClean="0"/>
              <a:t>Musikschule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liebsten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Gitarre</a:t>
            </a:r>
            <a:r>
              <a:rPr lang="cs-CZ" sz="2800" b="1" dirty="0" smtClean="0"/>
              <a:t>,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auch</a:t>
            </a:r>
            <a:r>
              <a:rPr lang="cs-CZ" sz="2800" b="1" dirty="0" smtClean="0"/>
              <a:t> gut </a:t>
            </a:r>
            <a:r>
              <a:rPr lang="cs-CZ" sz="2800" b="1" dirty="0" err="1" smtClean="0"/>
              <a:t>Klavier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Bruder</a:t>
            </a:r>
            <a:r>
              <a:rPr lang="cs-CZ" sz="2800" b="1" dirty="0" smtClean="0"/>
              <a:t> Thomas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18 </a:t>
            </a:r>
            <a:r>
              <a:rPr lang="cs-CZ" sz="2800" b="1" dirty="0" err="1" smtClean="0"/>
              <a:t>Jahre</a:t>
            </a:r>
            <a:r>
              <a:rPr lang="cs-CZ" sz="2800" b="1" dirty="0" smtClean="0"/>
              <a:t> alt. Sein Hobby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Computer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Tiere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studiert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Universität</a:t>
            </a:r>
            <a:r>
              <a:rPr lang="cs-CZ" sz="2800" b="1" dirty="0" smtClean="0"/>
              <a:t> in </a:t>
            </a:r>
            <a:r>
              <a:rPr lang="cs-CZ" sz="2800" b="1" dirty="0" err="1" smtClean="0"/>
              <a:t>Brehmen</a:t>
            </a:r>
            <a:r>
              <a:rPr lang="cs-CZ" sz="2800" b="1" dirty="0" smtClean="0"/>
              <a:t>. </a:t>
            </a:r>
            <a:r>
              <a:rPr lang="cs-CZ" sz="2800" b="1" dirty="0" err="1" smtClean="0"/>
              <a:t>Meine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Schwester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Elle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erst</a:t>
            </a:r>
            <a:r>
              <a:rPr lang="cs-CZ" sz="2800" b="1" dirty="0" smtClean="0"/>
              <a:t> 3 </a:t>
            </a:r>
            <a:r>
              <a:rPr lang="cs-CZ" sz="2800" b="1" dirty="0" err="1" smtClean="0"/>
              <a:t>Jahre</a:t>
            </a:r>
            <a:r>
              <a:rPr lang="cs-CZ" sz="2800" b="1" dirty="0" smtClean="0"/>
              <a:t> alt, </a:t>
            </a:r>
            <a:r>
              <a:rPr lang="cs-CZ" sz="2800" b="1" dirty="0" err="1" smtClean="0"/>
              <a:t>sie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ihre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Puppen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sehr</a:t>
            </a:r>
            <a:r>
              <a:rPr lang="cs-CZ" sz="2800" b="1" dirty="0" smtClean="0"/>
              <a:t> nett.</a:t>
            </a:r>
            <a:endParaRPr lang="cs-CZ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 – čtenářská gramotnost.Jsou tato tvrzení pravdivá?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Die </a:t>
            </a:r>
            <a:r>
              <a:rPr lang="cs-CZ" sz="2800" b="1" dirty="0" err="1" smtClean="0"/>
              <a:t>Familie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heißt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Schwarzeneger</a:t>
            </a:r>
            <a:r>
              <a:rPr lang="cs-CZ" sz="2800" b="1" dirty="0" smtClean="0"/>
              <a:t>.	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Der Vater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Volleyball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Tennis</a:t>
            </a:r>
            <a:r>
              <a:rPr lang="cs-CZ" sz="2800" b="1" dirty="0" smtClean="0"/>
              <a:t>. 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Die </a:t>
            </a:r>
            <a:r>
              <a:rPr lang="cs-CZ" sz="2800" b="1" dirty="0" err="1" smtClean="0"/>
              <a:t>Schwester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mag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Puppen</a:t>
            </a:r>
            <a:r>
              <a:rPr lang="cs-CZ" sz="2800" b="1" dirty="0" smtClean="0"/>
              <a:t>.		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Der </a:t>
            </a:r>
            <a:r>
              <a:rPr lang="cs-CZ" sz="2800" b="1" dirty="0" err="1" smtClean="0"/>
              <a:t>Bruden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möchte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nicht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studieren</a:t>
            </a:r>
            <a:r>
              <a:rPr lang="cs-CZ" sz="2800" b="1" dirty="0" smtClean="0"/>
              <a:t>.     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Die </a:t>
            </a:r>
            <a:r>
              <a:rPr lang="cs-CZ" sz="2800" b="1" dirty="0" err="1" smtClean="0"/>
              <a:t>Familie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wohnt</a:t>
            </a:r>
            <a:r>
              <a:rPr lang="cs-CZ" sz="2800" b="1" dirty="0" smtClean="0"/>
              <a:t> in Bonn.		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Der </a:t>
            </a:r>
            <a:r>
              <a:rPr lang="cs-CZ" sz="2800" b="1" dirty="0" err="1" smtClean="0"/>
              <a:t>Bruder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heißt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Tobias</a:t>
            </a:r>
            <a:r>
              <a:rPr lang="cs-CZ" sz="2800" b="1" dirty="0" smtClean="0"/>
              <a:t>.			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Die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spielt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liebsten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Geige</a:t>
            </a:r>
            <a:r>
              <a:rPr lang="cs-CZ" sz="2800" b="1" dirty="0" smtClean="0"/>
              <a:t>.	R     F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Thomas </a:t>
            </a:r>
            <a:r>
              <a:rPr lang="cs-CZ" sz="2800" b="1" dirty="0" err="1" smtClean="0"/>
              <a:t>ist</a:t>
            </a:r>
            <a:r>
              <a:rPr lang="cs-CZ" sz="2800" b="1" dirty="0" smtClean="0"/>
              <a:t> 18 </a:t>
            </a:r>
            <a:r>
              <a:rPr lang="cs-CZ" sz="2800" b="1" dirty="0" err="1" smtClean="0"/>
              <a:t>Jahre</a:t>
            </a:r>
            <a:r>
              <a:rPr lang="cs-CZ" sz="2800" b="1" dirty="0" smtClean="0"/>
              <a:t> alt.			R     F</a:t>
            </a:r>
            <a:endParaRPr lang="cs-CZ" sz="28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třídu. Kolik školních předmětů najdeš?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DFALGESCHICHTENGGPZKJHYSPORTJANKUBENGLISCHMCHZTPODKSJEUBIOLOGIEKDJTSEMMATHEKDJTHEKPTPHYSIKDHTNGMHODLSKTTSCHECHISCHMVKDŮLTODKLLJAOTHDEUTSCHLDKTJGLGEOGRAFIEKDUROEIMUSIKDJTHFGLKJGEEKKDGESCHICHTEKDOTHESTGMATHELKDGOTPDKDLTKZHE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 – správné řešení.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2204864"/>
            <a:ext cx="2565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GESCHICHTE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2276872"/>
            <a:ext cx="1303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SPORT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3717032"/>
            <a:ext cx="1850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ENGLISCH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5157192"/>
            <a:ext cx="1760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BIOLOGIE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3501008"/>
            <a:ext cx="1356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MATHE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4048" y="5445224"/>
            <a:ext cx="14125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PHYSIK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3212976"/>
            <a:ext cx="2486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TSCHECHISCH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4581128"/>
            <a:ext cx="1758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DEUTSCH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16216" y="5877272"/>
            <a:ext cx="2089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GEOGRAFIE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</a:t>
            </a:r>
            <a:r>
              <a:rPr lang="cs-CZ" dirty="0" smtClean="0"/>
              <a:t>.</a:t>
            </a:r>
            <a:r>
              <a:rPr lang="cs-CZ" sz="2800" b="1" dirty="0" smtClean="0"/>
              <a:t>Sestav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smtClean="0"/>
              <a:t>In </a:t>
            </a:r>
            <a:r>
              <a:rPr lang="cs-CZ" sz="2400" b="1" dirty="0" err="1" smtClean="0"/>
              <a:t>dem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Wohnzimmer</a:t>
            </a:r>
            <a:endParaRPr lang="cs-CZ" sz="2400" b="1" dirty="0" smtClean="0"/>
          </a:p>
          <a:p>
            <a:r>
              <a:rPr lang="cs-CZ" sz="2400" b="1" dirty="0" smtClean="0"/>
              <a:t>In </a:t>
            </a:r>
            <a:r>
              <a:rPr lang="cs-CZ" sz="2400" b="1" dirty="0" err="1" smtClean="0"/>
              <a:t>dem</a:t>
            </a:r>
            <a:r>
              <a:rPr lang="cs-CZ" sz="2400" b="1" dirty="0" smtClean="0"/>
              <a:t> Kino</a:t>
            </a:r>
          </a:p>
          <a:p>
            <a:r>
              <a:rPr lang="cs-CZ" sz="2400" b="1" dirty="0" smtClean="0"/>
              <a:t>In Chemie</a:t>
            </a:r>
          </a:p>
          <a:p>
            <a:r>
              <a:rPr lang="cs-CZ" sz="2400" b="1" dirty="0" err="1" smtClean="0"/>
              <a:t>I</a:t>
            </a:r>
            <a:r>
              <a:rPr lang="cs-CZ" sz="2400" b="1" dirty="0" err="1" smtClean="0"/>
              <a:t>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Garten</a:t>
            </a:r>
            <a:endParaRPr lang="cs-CZ" sz="2400" b="1" dirty="0" smtClean="0"/>
          </a:p>
          <a:p>
            <a:r>
              <a:rPr lang="cs-CZ" sz="2400" b="1" dirty="0" smtClean="0"/>
              <a:t>In der </a:t>
            </a:r>
            <a:r>
              <a:rPr lang="cs-CZ" sz="2400" b="1" dirty="0" err="1" smtClean="0"/>
              <a:t>Küche</a:t>
            </a:r>
            <a:endParaRPr lang="cs-CZ" sz="2400" b="1" dirty="0" smtClean="0"/>
          </a:p>
          <a:p>
            <a:r>
              <a:rPr lang="cs-CZ" sz="2400" b="1" dirty="0" smtClean="0"/>
              <a:t>In der </a:t>
            </a:r>
            <a:r>
              <a:rPr lang="cs-CZ" sz="2400" b="1" dirty="0" err="1" smtClean="0"/>
              <a:t>Garage</a:t>
            </a:r>
            <a:endParaRPr lang="cs-CZ" sz="2400" b="1" dirty="0" smtClean="0"/>
          </a:p>
          <a:p>
            <a:r>
              <a:rPr lang="cs-CZ" sz="2400" b="1" dirty="0" smtClean="0"/>
              <a:t>In </a:t>
            </a:r>
            <a:r>
              <a:rPr lang="cs-CZ" sz="2400" b="1" dirty="0" err="1" smtClean="0"/>
              <a:t>Tschechisch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Tennis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spielen</a:t>
            </a:r>
            <a:endParaRPr lang="cs-CZ" sz="2400" b="1" dirty="0" smtClean="0"/>
          </a:p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Diktate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schreiben</a:t>
            </a:r>
            <a:endParaRPr lang="cs-CZ" sz="2400" b="1" dirty="0" smtClean="0"/>
          </a:p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Gulasch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kochen</a:t>
            </a:r>
            <a:endParaRPr lang="cs-CZ" sz="2400" b="1" dirty="0" smtClean="0"/>
          </a:p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fernsehen</a:t>
            </a:r>
            <a:endParaRPr lang="cs-CZ" sz="2400" b="1" dirty="0" smtClean="0"/>
          </a:p>
          <a:p>
            <a:r>
              <a:rPr lang="cs-CZ" sz="2400" b="1" dirty="0" err="1" smtClean="0"/>
              <a:t>k</a:t>
            </a:r>
            <a:r>
              <a:rPr lang="cs-CZ" sz="2400" b="1" dirty="0" err="1" smtClean="0"/>
              <a:t>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e</a:t>
            </a:r>
            <a:r>
              <a:rPr lang="cs-CZ" sz="2400" b="1" dirty="0" err="1" smtClean="0"/>
              <a:t>inen</a:t>
            </a:r>
            <a:r>
              <a:rPr lang="cs-CZ" sz="2400" b="1" dirty="0" smtClean="0"/>
              <a:t> </a:t>
            </a:r>
            <a:r>
              <a:rPr lang="cs-CZ" sz="2400" b="1" dirty="0" smtClean="0"/>
              <a:t>Film </a:t>
            </a:r>
            <a:r>
              <a:rPr lang="cs-CZ" sz="2400" b="1" dirty="0" err="1" smtClean="0"/>
              <a:t>sehen</a:t>
            </a:r>
            <a:endParaRPr lang="cs-CZ" sz="2400" b="1" dirty="0" smtClean="0"/>
          </a:p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experimentieren</a:t>
            </a:r>
            <a:endParaRPr lang="cs-CZ" sz="2400" b="1" dirty="0" smtClean="0"/>
          </a:p>
          <a:p>
            <a:r>
              <a:rPr lang="cs-CZ" sz="2400" b="1" dirty="0" err="1" smtClean="0"/>
              <a:t>kann</a:t>
            </a:r>
            <a:r>
              <a:rPr lang="cs-CZ" sz="2400" b="1" dirty="0" smtClean="0"/>
              <a:t> man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Auto </a:t>
            </a:r>
            <a:r>
              <a:rPr lang="cs-CZ" sz="2400" b="1" dirty="0" err="1" smtClean="0"/>
              <a:t>parken</a:t>
            </a:r>
            <a:endParaRPr lang="cs-CZ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 – správné řešení.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In </a:t>
            </a:r>
            <a:r>
              <a:rPr lang="cs-CZ" b="1" dirty="0" err="1" smtClean="0"/>
              <a:t>dem</a:t>
            </a:r>
            <a:r>
              <a:rPr lang="cs-CZ" b="1" dirty="0" smtClean="0"/>
              <a:t> </a:t>
            </a:r>
            <a:r>
              <a:rPr lang="cs-CZ" b="1" dirty="0" err="1" smtClean="0"/>
              <a:t>Wohnzimmer</a:t>
            </a:r>
            <a:endParaRPr lang="cs-CZ" b="1" dirty="0" smtClean="0"/>
          </a:p>
          <a:p>
            <a:r>
              <a:rPr lang="cs-CZ" b="1" dirty="0" smtClean="0"/>
              <a:t>In </a:t>
            </a:r>
            <a:r>
              <a:rPr lang="cs-CZ" b="1" dirty="0" err="1" smtClean="0"/>
              <a:t>dem</a:t>
            </a:r>
            <a:r>
              <a:rPr lang="cs-CZ" b="1" dirty="0" smtClean="0"/>
              <a:t> Kino </a:t>
            </a:r>
            <a:r>
              <a:rPr lang="cs-CZ" b="1" dirty="0" err="1" smtClean="0"/>
              <a:t>kann</a:t>
            </a:r>
            <a:r>
              <a:rPr lang="cs-CZ" b="1" dirty="0" smtClean="0"/>
              <a:t> man</a:t>
            </a:r>
          </a:p>
          <a:p>
            <a:r>
              <a:rPr lang="cs-CZ" b="1" dirty="0" smtClean="0"/>
              <a:t>In Chemie</a:t>
            </a:r>
          </a:p>
          <a:p>
            <a:endParaRPr lang="cs-CZ" b="1" dirty="0" smtClean="0"/>
          </a:p>
          <a:p>
            <a:r>
              <a:rPr lang="cs-CZ" b="1" dirty="0" err="1" smtClean="0"/>
              <a:t>I</a:t>
            </a:r>
            <a:r>
              <a:rPr lang="cs-CZ" b="1" dirty="0" err="1" smtClean="0"/>
              <a:t>m</a:t>
            </a:r>
            <a:r>
              <a:rPr lang="cs-CZ" b="1" dirty="0" smtClean="0"/>
              <a:t> </a:t>
            </a:r>
            <a:r>
              <a:rPr lang="cs-CZ" b="1" dirty="0" err="1" smtClean="0"/>
              <a:t>Garten</a:t>
            </a:r>
            <a:endParaRPr lang="cs-CZ" b="1" dirty="0" smtClean="0"/>
          </a:p>
          <a:p>
            <a:r>
              <a:rPr lang="cs-CZ" b="1" dirty="0" smtClean="0"/>
              <a:t>In der </a:t>
            </a:r>
            <a:r>
              <a:rPr lang="cs-CZ" b="1" dirty="0" err="1" smtClean="0"/>
              <a:t>Küche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In </a:t>
            </a:r>
            <a:r>
              <a:rPr lang="cs-CZ" b="1" dirty="0" err="1" smtClean="0"/>
              <a:t>Tschechisch</a:t>
            </a:r>
            <a:endParaRPr lang="cs-CZ" b="1" dirty="0" smtClean="0"/>
          </a:p>
          <a:p>
            <a:endParaRPr lang="cs-CZ" dirty="0" smtClean="0"/>
          </a:p>
          <a:p>
            <a:r>
              <a:rPr lang="cs-CZ" b="1" dirty="0" smtClean="0"/>
              <a:t>In der </a:t>
            </a:r>
            <a:r>
              <a:rPr lang="cs-CZ" b="1" dirty="0" err="1" smtClean="0"/>
              <a:t>Garage</a:t>
            </a:r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fernsehen</a:t>
            </a:r>
            <a:endParaRPr lang="cs-CZ" b="1" dirty="0" smtClean="0"/>
          </a:p>
          <a:p>
            <a:r>
              <a:rPr lang="cs-CZ" b="1" dirty="0" err="1" smtClean="0"/>
              <a:t>einen</a:t>
            </a:r>
            <a:r>
              <a:rPr lang="cs-CZ" b="1" dirty="0" smtClean="0"/>
              <a:t> Film </a:t>
            </a:r>
            <a:r>
              <a:rPr lang="cs-CZ" b="1" dirty="0" err="1" smtClean="0"/>
              <a:t>sehen</a:t>
            </a:r>
            <a:endParaRPr lang="cs-CZ" b="1" dirty="0" smtClean="0"/>
          </a:p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experimentieren</a:t>
            </a:r>
            <a:endParaRPr lang="cs-CZ" b="1" dirty="0" smtClean="0"/>
          </a:p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Blumen</a:t>
            </a:r>
            <a:r>
              <a:rPr lang="cs-CZ" b="1" dirty="0" smtClean="0"/>
              <a:t> </a:t>
            </a:r>
            <a:r>
              <a:rPr lang="cs-CZ" b="1" dirty="0" err="1" smtClean="0"/>
              <a:t>pflanzen</a:t>
            </a:r>
            <a:endParaRPr lang="cs-CZ" b="1" dirty="0" smtClean="0"/>
          </a:p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Gulasch</a:t>
            </a:r>
            <a:r>
              <a:rPr lang="cs-CZ" b="1" dirty="0" smtClean="0"/>
              <a:t> </a:t>
            </a:r>
            <a:r>
              <a:rPr lang="cs-CZ" b="1" dirty="0" err="1" smtClean="0"/>
              <a:t>kochen</a:t>
            </a:r>
            <a:endParaRPr lang="cs-CZ" b="1" dirty="0" smtClean="0"/>
          </a:p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Diktate</a:t>
            </a:r>
            <a:r>
              <a:rPr lang="cs-CZ" b="1" dirty="0" smtClean="0"/>
              <a:t> </a:t>
            </a:r>
            <a:r>
              <a:rPr lang="cs-CZ" b="1" dirty="0" err="1" smtClean="0"/>
              <a:t>schreiben</a:t>
            </a:r>
            <a:endParaRPr lang="cs-CZ" b="1" dirty="0" smtClean="0"/>
          </a:p>
          <a:p>
            <a:r>
              <a:rPr lang="cs-CZ" b="1" dirty="0" err="1" smtClean="0"/>
              <a:t>kann</a:t>
            </a:r>
            <a:r>
              <a:rPr lang="cs-CZ" b="1" dirty="0" smtClean="0"/>
              <a:t> man </a:t>
            </a:r>
            <a:r>
              <a:rPr lang="cs-CZ" b="1" dirty="0" err="1" smtClean="0"/>
              <a:t>das</a:t>
            </a:r>
            <a:r>
              <a:rPr lang="cs-CZ" b="1" dirty="0" smtClean="0"/>
              <a:t> Auto </a:t>
            </a:r>
            <a:r>
              <a:rPr lang="cs-CZ" b="1" dirty="0" err="1" smtClean="0"/>
              <a:t>parken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 – NAPIŠ VĚTY SPRÁVNĚ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AMMONTAGMUSSICHUMVIERTELNACHSECHSAUFSTEHEN.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UMHALBZWEIMUSSICHZURSCHULEGEHEN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NACHMITTAGSMUSSICHMITDEMHUNDRAUSGEHEN.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MANCHMALMUSSICHDERMUTTERINDERKÜCHEHELFEN.</a:t>
            </a:r>
          </a:p>
          <a:p>
            <a:pPr marL="582930" indent="-514350">
              <a:buFont typeface="+mj-lt"/>
              <a:buAutoNum type="arabicPeriod"/>
            </a:pPr>
            <a:r>
              <a:rPr lang="cs-CZ" sz="2800" b="1" dirty="0" smtClean="0"/>
              <a:t>ABENDSSEHEICHAMLIEBSTENFERN.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4235035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smtClean="0"/>
              <a:t>Němčina pro 8. třídu – tak je to správně.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371600" y="1784350"/>
            <a:ext cx="7772400" cy="4572000"/>
          </a:xfrm>
        </p:spPr>
        <p:txBody>
          <a:bodyPr>
            <a:normAutofit lnSpcReduction="10000"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Montag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muss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 um </a:t>
            </a:r>
            <a:r>
              <a:rPr lang="cs-CZ" sz="3200" b="1" dirty="0" err="1" smtClean="0"/>
              <a:t>viertel</a:t>
            </a:r>
            <a:r>
              <a:rPr lang="cs-CZ" sz="3200" b="1" dirty="0" smtClean="0"/>
              <a:t> nach </a:t>
            </a:r>
            <a:r>
              <a:rPr lang="cs-CZ" sz="3200" b="1" dirty="0" err="1" smtClean="0"/>
              <a:t>sechs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aufstehen</a:t>
            </a:r>
            <a:r>
              <a:rPr lang="cs-CZ" sz="3200" b="1" dirty="0" smtClean="0"/>
              <a:t>.</a:t>
            </a:r>
            <a:endParaRPr lang="cs-CZ" sz="3200" b="1" dirty="0"/>
          </a:p>
          <a:p>
            <a:pPr marL="582930" indent="-514350">
              <a:buFont typeface="+mj-lt"/>
              <a:buAutoNum type="arabicPeriod"/>
            </a:pPr>
            <a:r>
              <a:rPr lang="cs-CZ" sz="3200" b="1" dirty="0" smtClean="0"/>
              <a:t>Um </a:t>
            </a:r>
            <a:r>
              <a:rPr lang="cs-CZ" sz="3200" b="1" dirty="0" err="1" smtClean="0"/>
              <a:t>halb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zwei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muss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zur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Schule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gehen</a:t>
            </a:r>
            <a:r>
              <a:rPr lang="cs-CZ" sz="3200" b="1" dirty="0" smtClean="0"/>
              <a:t>. </a:t>
            </a:r>
            <a:endParaRPr lang="cs-CZ" sz="3200" b="1" dirty="0"/>
          </a:p>
          <a:p>
            <a:pPr marL="582930" indent="-514350">
              <a:buFont typeface="+mj-lt"/>
              <a:buAutoNum type="arabicPeriod"/>
            </a:pPr>
            <a:r>
              <a:rPr lang="cs-CZ" sz="3200" b="1" dirty="0" err="1" smtClean="0"/>
              <a:t>Nachmittags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muss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mit</a:t>
            </a:r>
            <a:r>
              <a:rPr lang="cs-CZ" sz="3200" b="1" dirty="0" smtClean="0"/>
              <a:t> dem </a:t>
            </a:r>
            <a:r>
              <a:rPr lang="cs-CZ" sz="3200" b="1" dirty="0" err="1" smtClean="0"/>
              <a:t>Hund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rausgehen</a:t>
            </a:r>
            <a:r>
              <a:rPr lang="cs-CZ" sz="3200" b="1" dirty="0" smtClean="0"/>
              <a:t>. </a:t>
            </a:r>
            <a:endParaRPr lang="cs-CZ" sz="3200" b="1" dirty="0"/>
          </a:p>
          <a:p>
            <a:pPr marL="582930" indent="-514350">
              <a:buFont typeface="+mj-lt"/>
              <a:buAutoNum type="arabicPeriod"/>
            </a:pPr>
            <a:r>
              <a:rPr lang="cs-CZ" sz="3200" b="1" dirty="0" err="1" smtClean="0"/>
              <a:t>Manchmal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muss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 der </a:t>
            </a:r>
            <a:r>
              <a:rPr lang="cs-CZ" sz="3200" b="1" dirty="0" err="1" smtClean="0"/>
              <a:t>Mutter</a:t>
            </a:r>
            <a:r>
              <a:rPr lang="cs-CZ" sz="3200" b="1" dirty="0" smtClean="0"/>
              <a:t> in der </a:t>
            </a:r>
            <a:r>
              <a:rPr lang="cs-CZ" sz="3200" b="1" dirty="0" err="1" smtClean="0"/>
              <a:t>Küche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helfen</a:t>
            </a:r>
            <a:r>
              <a:rPr lang="cs-CZ" sz="3200" b="1" dirty="0" smtClean="0"/>
              <a:t>.  </a:t>
            </a:r>
            <a:endParaRPr lang="cs-CZ" sz="3200" b="1" dirty="0"/>
          </a:p>
          <a:p>
            <a:pPr marL="582930" indent="-514350">
              <a:buFont typeface="+mj-lt"/>
              <a:buAutoNum type="arabicPeriod"/>
            </a:pPr>
            <a:r>
              <a:rPr lang="cs-CZ" sz="3200" b="1" dirty="0" err="1" smtClean="0"/>
              <a:t>Abends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sehe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ich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am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liebsten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fern</a:t>
            </a:r>
            <a:r>
              <a:rPr lang="cs-CZ" sz="3200" b="1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672798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Němčina pro 8.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Metodika.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DUM je připraven jako opakovací test zaměřený na čtenářskou gramotnost žáků, na pravopis a slovní zásobu. </a:t>
            </a:r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Žáci pracují nejprve samostatně, správné řešení pak zkontrolujeme na interaktivní tabuli. Současně si vysvětlíme chyby, které se na pracovních listech nejčastěji vyskytnou. 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Vlastní 3">
      <a:dk1>
        <a:srgbClr val="39829C"/>
      </a:dk1>
      <a:lt1>
        <a:srgbClr val="3A2446"/>
      </a:lt1>
      <a:dk2>
        <a:srgbClr val="725FC3"/>
      </a:dk2>
      <a:lt2>
        <a:srgbClr val="6E1E4E"/>
      </a:lt2>
      <a:accent1>
        <a:srgbClr val="491434"/>
      </a:accent1>
      <a:accent2>
        <a:srgbClr val="2A6175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295</TotalTime>
  <Words>377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Snímek 1</vt:lpstr>
      <vt:lpstr>Němčina pro 8. třídu. Dobře si přečti text.</vt:lpstr>
      <vt:lpstr>Němčina pro 8. třídu – čtenářská gramotnost.Jsou tato tvrzení pravdivá?</vt:lpstr>
      <vt:lpstr>Němčina pro 8. třídu. Kolik školních předmětů najdeš?</vt:lpstr>
      <vt:lpstr>Němčina pro 8. třídu – správné řešení.</vt:lpstr>
      <vt:lpstr>Němčina pro 8. třídu.Sestav věty.</vt:lpstr>
      <vt:lpstr>Němčina pro 8. třídu – správné řešení.</vt:lpstr>
      <vt:lpstr>Němčina pro 8. třídu – NAPIŠ VĚTY SPRÁVNĚ</vt:lpstr>
      <vt:lpstr>Němčina pro 8. třídu – tak je to správně.</vt:lpstr>
      <vt:lpstr>Němčina pro 8. třídu.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Petr</dc:creator>
  <cp:lastModifiedBy>Simona</cp:lastModifiedBy>
  <cp:revision>43</cp:revision>
  <dcterms:created xsi:type="dcterms:W3CDTF">2011-11-29T17:46:04Z</dcterms:created>
  <dcterms:modified xsi:type="dcterms:W3CDTF">2012-03-13T20:17:16Z</dcterms:modified>
</cp:coreProperties>
</file>