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64" r:id="rId4"/>
    <p:sldId id="265" r:id="rId5"/>
    <p:sldId id="266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0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9706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5278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50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15.5.2011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2935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15.5.2011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7264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15.5.2011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253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15.5.2011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903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15.5.2011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7608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15.5.2011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747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5935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6680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E859A8-C553-4EDB-A79F-BB4E9A608A1E}" type="datetimeFigureOut">
              <a:rPr lang="cs-CZ" smtClean="0"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449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40401"/>
            <a:ext cx="576262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290667" y="2636912"/>
            <a:ext cx="8562665" cy="2831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0096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Základní škola a Mateřská škola Libáň, okres Jičín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0096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Moderní škola 2010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0096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VY_32_INOVACE_E 12/13 – Batolivé období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4518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Batolivé období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09388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- období od </a:t>
            </a:r>
            <a:r>
              <a:rPr lang="cs-CZ" b="1" dirty="0" smtClean="0"/>
              <a:t>2.roku do konce 3.roku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dítě roste pomaleji (přibližně 10 cm za rok)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hmotnostní přírůstek kolem 2 kg za rok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končí vývoj mléčného chrupu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dítě má výraznou potřebu </a:t>
            </a:r>
            <a:r>
              <a:rPr lang="cs-CZ" dirty="0" smtClean="0"/>
              <a:t>pohybu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mění se tělesné proporce (podíl hlavy 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tělesné výšce se zmenšuje, dolních končetin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zvětšuje)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</a:p>
        </p:txBody>
      </p:sp>
      <p:sp>
        <p:nvSpPr>
          <p:cNvPr id="6" name="Slunce 5"/>
          <p:cNvSpPr/>
          <p:nvPr/>
        </p:nvSpPr>
        <p:spPr>
          <a:xfrm>
            <a:off x="7070576" y="2924944"/>
            <a:ext cx="914400" cy="914400"/>
          </a:xfrm>
          <a:prstGeom prst="sun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915816" y="5553236"/>
            <a:ext cx="3240360" cy="18002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0559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851723"/>
          </a:xfrm>
          <a:solidFill>
            <a:srgbClr val="92D050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/>
              <a:t>- </a:t>
            </a:r>
            <a:r>
              <a:rPr lang="cs-CZ" b="1" dirty="0"/>
              <a:t>ve 2. roce </a:t>
            </a:r>
            <a:r>
              <a:rPr lang="cs-CZ" dirty="0"/>
              <a:t>si osvojuje prvky bezpečné chůze,</a:t>
            </a:r>
          </a:p>
          <a:p>
            <a:pPr marL="0" indent="0">
              <a:buNone/>
            </a:pPr>
            <a:r>
              <a:rPr lang="cs-CZ" dirty="0"/>
              <a:t>   běhu, překonávání </a:t>
            </a:r>
            <a:r>
              <a:rPr lang="cs-CZ" dirty="0" smtClean="0"/>
              <a:t>překážek, získává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schopnost měnit polohy těla (předklon, dřep)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b="1" dirty="0" smtClean="0"/>
              <a:t>ve 3.roce </a:t>
            </a:r>
            <a:r>
              <a:rPr lang="cs-CZ" dirty="0" smtClean="0"/>
              <a:t>se jeho pohyby zdokonalují,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nabývají na koordinaci, jistotě, obratnosti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zdokonaluje se dovednost ruky – zvládá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jemnou motoriku, staví z kostek, </a:t>
            </a:r>
            <a:r>
              <a:rPr lang="cs-CZ" dirty="0" smtClean="0"/>
              <a:t>maluje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v praktické činnosti uplatňuje všechny smysly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a pohybové dovednosti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6cípá hvězda 1"/>
          <p:cNvSpPr/>
          <p:nvPr/>
        </p:nvSpPr>
        <p:spPr>
          <a:xfrm>
            <a:off x="6084168" y="5373216"/>
            <a:ext cx="914400" cy="914400"/>
          </a:xfrm>
          <a:prstGeom prst="star6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3030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752281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- intenzívně se rozvíjí řeč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kolem 2 let začíná dítě spojovat slova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v jednoduché věty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ve 3 letech je schopno vyprávět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pro rozvoj přirozené zvídavosti dítě potřebuje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citové zázemí, každodenní osobní kontakt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s rodiči při vyprávění, čtení pohádek apod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pokud dítě v této oblasti strádá, uzavírá se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do sebe a nemluví</a:t>
            </a:r>
            <a:endParaRPr lang="cs-CZ" dirty="0"/>
          </a:p>
        </p:txBody>
      </p:sp>
      <p:sp>
        <p:nvSpPr>
          <p:cNvPr id="4" name="Čtyřcípá hvězda 3"/>
          <p:cNvSpPr/>
          <p:nvPr/>
        </p:nvSpPr>
        <p:spPr>
          <a:xfrm>
            <a:off x="4860032" y="5301208"/>
            <a:ext cx="914400" cy="936104"/>
          </a:xfrm>
          <a:prstGeom prst="star4">
            <a:avLst>
              <a:gd name="adj" fmla="val 15675"/>
            </a:avLst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6876256" y="1628800"/>
            <a:ext cx="914400" cy="914400"/>
          </a:xfrm>
          <a:prstGeom prst="star5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519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799534"/>
          </a:xfrm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- sluchové vnímání, rozvíjí se zpěv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dítě je schopno sociálních kontaktů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objevují se negativistické projevy – dítě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vzdoruje („nechci“, „nebudu“)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b="1" dirty="0" smtClean="0"/>
              <a:t>dítě je nutné naučit základním hygienickým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b="1" dirty="0" smtClean="0"/>
              <a:t>návykům</a:t>
            </a:r>
            <a:r>
              <a:rPr lang="cs-CZ" dirty="0" smtClean="0"/>
              <a:t> : chodit na nočník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smrkat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umývat si ruce vodou a mýdlem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čistit si zuby  </a:t>
            </a:r>
            <a:endParaRPr lang="cs-CZ" dirty="0"/>
          </a:p>
        </p:txBody>
      </p:sp>
      <p:sp>
        <p:nvSpPr>
          <p:cNvPr id="2" name="Veselý obličej 1"/>
          <p:cNvSpPr/>
          <p:nvPr/>
        </p:nvSpPr>
        <p:spPr>
          <a:xfrm>
            <a:off x="1043608" y="4373600"/>
            <a:ext cx="1080120" cy="1071623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1609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Strava batolete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- dítě by mělo získávat správné výživové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a hygienické návyky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strava batolat by měla být smíšená, pestrá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postupně do jídelníčku zařazujeme všechny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poživatiny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omezujeme sůl, kořeněná a smažená jídla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batole potřebuje přísun kvalitních bílkovin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a vitamínů   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Srdce 3"/>
          <p:cNvSpPr/>
          <p:nvPr/>
        </p:nvSpPr>
        <p:spPr>
          <a:xfrm>
            <a:off x="7020272" y="5445224"/>
            <a:ext cx="1008112" cy="792088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059832" y="5841268"/>
            <a:ext cx="2930624" cy="10801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3379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theme/theme1.xml><?xml version="1.0" encoding="utf-8"?>
<a:theme xmlns:a="http://schemas.openxmlformats.org/drawingml/2006/main" name="prezentace úvodní strán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prezentace úvodní stránka</Template>
  <TotalTime>189</TotalTime>
  <Words>337</Words>
  <Application>Microsoft Office PowerPoint</Application>
  <PresentationFormat>Předvádění na obrazovce (4:3)</PresentationFormat>
  <Paragraphs>52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prezentace úvodní stránka</vt:lpstr>
      <vt:lpstr>Prezentace aplikace PowerPoint</vt:lpstr>
      <vt:lpstr>Batolivé období</vt:lpstr>
      <vt:lpstr>Prezentace aplikace PowerPoint</vt:lpstr>
      <vt:lpstr>Prezentace aplikace PowerPoint</vt:lpstr>
      <vt:lpstr>Prezentace aplikace PowerPoint</vt:lpstr>
      <vt:lpstr>Strava batolete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 Matasová</dc:creator>
  <cp:lastModifiedBy>Ivana Matasová</cp:lastModifiedBy>
  <cp:revision>15</cp:revision>
  <dcterms:created xsi:type="dcterms:W3CDTF">2011-05-10T18:33:08Z</dcterms:created>
  <dcterms:modified xsi:type="dcterms:W3CDTF">2011-05-15T11:50:57Z</dcterms:modified>
</cp:coreProperties>
</file>