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A82BB-F8B5-40AB-B87A-FA10C16C0389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D78FE-54D8-4A2A-81F7-43C50A724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2779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5D78FE-54D8-4A2A-81F7-43C50A72470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5154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9609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4179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9657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1115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2228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1036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5906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4022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6313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057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6023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7347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8191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6591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436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4517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3715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4839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7493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2247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571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1615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66165-60A4-43F2-9FC6-F84788041440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2C0FB-BFC8-4630-A838-C78F71B4B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585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859A8-C553-4EDB-A79F-BB4E9A608A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B779C-D545-41BC-AC23-04D1857435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16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90667" y="2636912"/>
            <a:ext cx="8562665" cy="2831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0096"/>
                </a:solidFill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0096"/>
                </a:solidFill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0096"/>
                </a:solidFill>
                <a:ea typeface="Times New Roman" pitchFamily="18" charset="0"/>
                <a:cs typeface="Times New Roman" pitchFamily="18" charset="0"/>
              </a:rPr>
              <a:t>VY_32_INOVACE_E 12-14 Dítě předškolního věku</a:t>
            </a: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6267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728191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Dítě předškolního věku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(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od 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počátku 4. roku do dovršení 6. roku)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869160"/>
            <a:ext cx="6400800" cy="136815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Pracovní výchova – dívky 9.třída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Prezentace č.14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1835696" y="2996952"/>
            <a:ext cx="914400" cy="91440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516216" y="3010024"/>
            <a:ext cx="914400" cy="91440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4292352" y="3140968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615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Dítě předškolního věku</a:t>
            </a:r>
            <a:endParaRPr lang="cs-CZ" b="1" dirty="0">
              <a:ln w="18000">
                <a:solidFill>
                  <a:srgbClr val="002060"/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87974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- jedná se období </a:t>
            </a:r>
            <a:r>
              <a:rPr lang="cs-CZ" b="1" dirty="0" smtClean="0"/>
              <a:t>od počátku 4. roku do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dovršení 6. roku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dochází k proměně postavy (prodlužují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končetiny)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zlepšuje se koordinace svalové činnosti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(chytání míče, základy plavání, lyžování,…)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rozvíjí se jemná motorika rukou (modelování,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kreslení, hry se stavebnicemi apod.)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790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620688"/>
            <a:ext cx="8803844" cy="5505475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sledujeme vrozenou aktivitu pravé a levé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ruky při činnostech dítěte (uchopování lžíce,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pastelky, kostek)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přednostní užívání jedné ruky je vrozené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leváky násilně nepřecvičujeme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rychle se rozšiřuje slovní zásoba (důležitá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je četba, vypravování, říkanky apod.)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 řečí souvisí vývoj myšlení, představivosti</a:t>
            </a:r>
            <a:endParaRPr lang="cs-CZ" dirty="0"/>
          </a:p>
        </p:txBody>
      </p:sp>
      <p:sp>
        <p:nvSpPr>
          <p:cNvPr id="2" name="Krychle 1"/>
          <p:cNvSpPr/>
          <p:nvPr/>
        </p:nvSpPr>
        <p:spPr>
          <a:xfrm>
            <a:off x="4784628" y="1843955"/>
            <a:ext cx="984553" cy="949176"/>
          </a:xfrm>
          <a:prstGeom prst="cub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7596336" y="4077072"/>
            <a:ext cx="1216152" cy="1112132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876256" y="1802325"/>
            <a:ext cx="1094041" cy="1050611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702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- dítě předškolního věku je samostatnější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 osobní hygieně, sebeobsluze, kontaktu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pokud dítě není přiměřeně zaměstnáno,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tak zlobí, upozorňuje na sebe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důležitá je výchova hrou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hrou dítě poznává, učí se, prožívá radost,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projevuje city, ukázňuje se,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včleňuje se do kolektivu dětí</a:t>
            </a:r>
          </a:p>
          <a:p>
            <a:pPr marL="0" indent="0">
              <a:buNone/>
            </a:pPr>
            <a:r>
              <a:rPr lang="cs-CZ" dirty="0" smtClean="0"/>
              <a:t>- při hře dítě sledujeme, dbáme na bezpečnost </a:t>
            </a:r>
            <a:endParaRPr lang="cs-CZ" dirty="0"/>
          </a:p>
        </p:txBody>
      </p:sp>
      <p:sp>
        <p:nvSpPr>
          <p:cNvPr id="2" name="Veselý obličej 1"/>
          <p:cNvSpPr/>
          <p:nvPr/>
        </p:nvSpPr>
        <p:spPr>
          <a:xfrm>
            <a:off x="6300192" y="2395736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tyřstranná šipka 3"/>
          <p:cNvSpPr/>
          <p:nvPr/>
        </p:nvSpPr>
        <p:spPr>
          <a:xfrm>
            <a:off x="6149316" y="4189076"/>
            <a:ext cx="1216152" cy="1216152"/>
          </a:xfrm>
          <a:prstGeom prst="quad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447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Jak si hrají předškoláci?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- s míčem, auty, staví, malují,……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hra už není jen jednoduchým zacházením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 předměty, sestavováním apod.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jde již o činnost záměrnou a tvořivou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dítě by nemělo být zahrnuto přemírou hraček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výběr hraček je velice důležitý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konstrukční hry jsou přípravou  na činnosti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ve </a:t>
            </a:r>
            <a:r>
              <a:rPr lang="cs-CZ" dirty="0" smtClean="0"/>
              <a:t>škole (</a:t>
            </a:r>
            <a:r>
              <a:rPr lang="cs-CZ" dirty="0" smtClean="0"/>
              <a:t>modelování, kreslení, sestavování,..)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ývojový diagram: sumační spojení 3"/>
          <p:cNvSpPr/>
          <p:nvPr/>
        </p:nvSpPr>
        <p:spPr>
          <a:xfrm>
            <a:off x="7452320" y="2780928"/>
            <a:ext cx="792088" cy="756664"/>
          </a:xfrm>
          <a:prstGeom prst="flowChartSummingJuncti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5111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Nástup dítěte do mateřské školy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b="1" dirty="0" smtClean="0"/>
              <a:t>nástup do školky znamená pro dítě velkou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životní změnu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někdy příjemnou, někdy negativní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zprvu by mělo dítě navštěvovat školku jen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 několik hodin, aby si zvyklo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ve společnosti vrstevníků si najde své místo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důležitá je osobnost paní učitelky</a:t>
            </a:r>
            <a:endParaRPr lang="cs-CZ" dirty="0"/>
          </a:p>
        </p:txBody>
      </p:sp>
      <p:sp>
        <p:nvSpPr>
          <p:cNvPr id="4" name="Plus 3"/>
          <p:cNvSpPr/>
          <p:nvPr/>
        </p:nvSpPr>
        <p:spPr>
          <a:xfrm>
            <a:off x="5463728" y="2060848"/>
            <a:ext cx="914400" cy="91440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inus 4"/>
          <p:cNvSpPr/>
          <p:nvPr/>
        </p:nvSpPr>
        <p:spPr>
          <a:xfrm>
            <a:off x="6917539" y="2615787"/>
            <a:ext cx="914400" cy="914400"/>
          </a:xfrm>
          <a:prstGeom prst="mathMinus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58200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ezentace úvodní strán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358</Words>
  <Application>Microsoft Office PowerPoint</Application>
  <PresentationFormat>Předvádění na obrazovce (4:3)</PresentationFormat>
  <Paragraphs>53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prezentace úvodní stránka</vt:lpstr>
      <vt:lpstr>Snímek 1</vt:lpstr>
      <vt:lpstr>Dítě předškolního věku (od počátku 4. roku do dovršení 6. roku)</vt:lpstr>
      <vt:lpstr>    Dítě předškolního věku</vt:lpstr>
      <vt:lpstr>Snímek 4</vt:lpstr>
      <vt:lpstr>Snímek 5</vt:lpstr>
      <vt:lpstr>Jak si hrají předškoláci?</vt:lpstr>
      <vt:lpstr>Nástup dítěte do mateřské školy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Dítě předškolního věku ( od počátku 4. roku do dovršení 6. roku)</dc:title>
  <dc:creator>Ivana Matasová</dc:creator>
  <cp:lastModifiedBy>expert</cp:lastModifiedBy>
  <cp:revision>21</cp:revision>
  <dcterms:created xsi:type="dcterms:W3CDTF">2011-05-15T11:54:03Z</dcterms:created>
  <dcterms:modified xsi:type="dcterms:W3CDTF">2012-03-16T08:06:44Z</dcterms:modified>
</cp:coreProperties>
</file>