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008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932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826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467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848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688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402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829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552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325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983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BECBA-F6D3-4C81-84BC-9A160D951F65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60C3D-9E1C-43C2-82B7-AAAC61A4D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373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944215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Dorostový věk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09120"/>
            <a:ext cx="6400800" cy="1728192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Pracovní výchova - dívky 9.tř.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Prezentace č.19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6cípá hvězda 3"/>
          <p:cNvSpPr/>
          <p:nvPr/>
        </p:nvSpPr>
        <p:spPr>
          <a:xfrm>
            <a:off x="3995936" y="3068960"/>
            <a:ext cx="914400" cy="914400"/>
          </a:xfrm>
          <a:prstGeom prst="star6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1763688" y="3068960"/>
            <a:ext cx="914400" cy="914400"/>
          </a:xfrm>
          <a:prstGeom prst="irregularSeal1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6156176" y="3084271"/>
            <a:ext cx="914400" cy="914400"/>
          </a:xfrm>
          <a:prstGeom prst="irregularSeal1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115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Dorostový věk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jedná se o období mezi </a:t>
            </a:r>
            <a:r>
              <a:rPr lang="cs-CZ" b="1" dirty="0" smtClean="0"/>
              <a:t>15. a 18. rokem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dívka nebo chlapec začínají studovat 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střední škole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osamostatňují se, začleňují se do nových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kolektivů, získávají nové informace apod.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vyhledávají společnost vrstevníků, zažívají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první milostná vzplanutí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5418615" y="522920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173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nastávají tělesné změny u dívek i chlapců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dívky se mění v ženy a chlapci v muže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někteří začínají se sexuálním životem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je nutné mít informace o antikoncepci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(ochrana před nechtěným těhotenstvím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pohlavními chorobami)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mladý člověk potřebuje dobré rodinné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zázemí, stanovení hranic („pravidel hry“)</a:t>
            </a:r>
            <a:endParaRPr lang="cs-CZ" dirty="0"/>
          </a:p>
        </p:txBody>
      </p:sp>
      <p:sp>
        <p:nvSpPr>
          <p:cNvPr id="2" name="Vývojový diagram: sloučení 1"/>
          <p:cNvSpPr/>
          <p:nvPr/>
        </p:nvSpPr>
        <p:spPr>
          <a:xfrm>
            <a:off x="7685484" y="2420888"/>
            <a:ext cx="685800" cy="1152128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7799784" y="3789040"/>
            <a:ext cx="457200" cy="45720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562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potřebuje podporu rodičů, jejich zájem,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respekt, objektivnost a trpělivost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u="sng" dirty="0" smtClean="0"/>
              <a:t>Oblast společenského chování </a:t>
            </a:r>
          </a:p>
          <a:p>
            <a:pPr marL="0" indent="0">
              <a:buNone/>
            </a:pPr>
            <a:r>
              <a:rPr lang="cs-CZ" dirty="0" smtClean="0"/>
              <a:t> - rozlišit společensky vhodné a nevhodné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chování, sebeovládání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péče o vzhled a image ve společnosti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pravidla komunikace a korespondence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odívání a společenské vystupování</a:t>
            </a:r>
            <a:endParaRPr lang="cs-CZ" dirty="0"/>
          </a:p>
        </p:txBody>
      </p:sp>
      <p:sp>
        <p:nvSpPr>
          <p:cNvPr id="2" name="Veselý obličej 1"/>
          <p:cNvSpPr/>
          <p:nvPr/>
        </p:nvSpPr>
        <p:spPr>
          <a:xfrm>
            <a:off x="7236296" y="3429000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870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Zdravý životní styl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- mladý člověk by měl žít zdravě a respektovat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zásady zdravého životního stylu</a:t>
            </a:r>
          </a:p>
          <a:p>
            <a:pPr marL="0" indent="0">
              <a:buNone/>
            </a:pPr>
            <a:r>
              <a:rPr lang="cs-CZ" u="sng" dirty="0" smtClean="0"/>
              <a:t> zdravý životní styl zahrnuje řadu oblastí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-</a:t>
            </a:r>
            <a:r>
              <a:rPr lang="cs-CZ" dirty="0" smtClean="0"/>
              <a:t> životní prostředí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-</a:t>
            </a:r>
            <a:r>
              <a:rPr lang="cs-CZ" dirty="0" smtClean="0"/>
              <a:t> rodinné zázemí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-</a:t>
            </a:r>
            <a:r>
              <a:rPr lang="cs-CZ" dirty="0" smtClean="0"/>
              <a:t> dostatek pohybu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-</a:t>
            </a:r>
            <a:r>
              <a:rPr lang="cs-CZ" dirty="0" smtClean="0"/>
              <a:t> společenské chování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-</a:t>
            </a:r>
            <a:r>
              <a:rPr lang="cs-CZ" dirty="0" smtClean="0"/>
              <a:t> výživu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24687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222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Dorostový věk</vt:lpstr>
      <vt:lpstr>Dorostový věk</vt:lpstr>
      <vt:lpstr>Prezentace aplikace PowerPoint</vt:lpstr>
      <vt:lpstr>Prezentace aplikace PowerPoint</vt:lpstr>
      <vt:lpstr>Zdravý životní styl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Dorostový věk</dc:title>
  <dc:creator>Ivana Matasová</dc:creator>
  <cp:lastModifiedBy>Ivana Matasová</cp:lastModifiedBy>
  <cp:revision>8</cp:revision>
  <dcterms:created xsi:type="dcterms:W3CDTF">2011-06-21T17:52:03Z</dcterms:created>
  <dcterms:modified xsi:type="dcterms:W3CDTF">2011-06-26T07:14:34Z</dcterms:modified>
</cp:coreProperties>
</file>