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145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991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21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524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2250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157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4144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215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0056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4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986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614D7-5ECD-422A-B0CD-EB6B389FEFF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C3051-6531-4F78-8103-FB2E9F3FC3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27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016223"/>
          </a:xfr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Dospělost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1273696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Prezentace č.20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4067944" y="306896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057903" y="3117629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012160" y="306896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877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Dospělost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- jedná se  o období od </a:t>
            </a:r>
            <a:r>
              <a:rPr lang="cs-CZ" b="1" dirty="0" smtClean="0"/>
              <a:t>18 do 30 let</a:t>
            </a:r>
            <a:r>
              <a:rPr lang="cs-CZ" dirty="0" smtClean="0"/>
              <a:t>, pak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následuje období, zralosti, středního věku,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stáří a vysokého stáří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přechod z dospívání do dospělosti probíhá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průběžně a souvisí se sociální pozicí jedince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studenti většinou přejímají tuto pozici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průměru později než osoby se základním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vzděláním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986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b="1" u="sng" dirty="0" smtClean="0"/>
              <a:t>Znaky dospělosti jsou </a:t>
            </a:r>
            <a:r>
              <a:rPr lang="cs-CZ" b="1" u="sng" dirty="0" smtClean="0"/>
              <a:t>následující: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stabilizace osobnosti </a:t>
            </a:r>
            <a:r>
              <a:rPr lang="cs-CZ" dirty="0" smtClean="0"/>
              <a:t>(citového </a:t>
            </a:r>
            <a:r>
              <a:rPr lang="cs-CZ" dirty="0" smtClean="0"/>
              <a:t>života,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zájmů, světového názoru apod.)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převzetí pohlavní role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přijetí odpovědnosti v zaměstnání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Vlastní popis dospělosti je těžký proto,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že se od sebe dospělí lidé velmi liší, mají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různé životní podmínky a osudy.</a:t>
            </a:r>
          </a:p>
        </p:txBody>
      </p:sp>
      <p:sp>
        <p:nvSpPr>
          <p:cNvPr id="2" name="6cípá hvězda 1"/>
          <p:cNvSpPr/>
          <p:nvPr/>
        </p:nvSpPr>
        <p:spPr>
          <a:xfrm>
            <a:off x="6876256" y="2060848"/>
            <a:ext cx="914400" cy="914400"/>
          </a:xfrm>
          <a:prstGeom prst="star6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6370775" y="4869160"/>
            <a:ext cx="914400" cy="914400"/>
          </a:xfrm>
          <a:prstGeom prst="star5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59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3346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každý dospělý zaujímá během svého života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různé role, které opět vyjadřuje různými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způsoby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mladý člověk na prahu dospělosti začíná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získávat životní zkušenosti, učí se řešit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problémy v rodině, ale i v zaměstnání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prohlubuje se pochopení sociálních,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politických a historických souvislostí</a:t>
            </a:r>
            <a:endParaRPr lang="cs-CZ" dirty="0"/>
          </a:p>
        </p:txBody>
      </p:sp>
      <p:sp>
        <p:nvSpPr>
          <p:cNvPr id="2" name="6cípá hvězda 1"/>
          <p:cNvSpPr/>
          <p:nvPr/>
        </p:nvSpPr>
        <p:spPr>
          <a:xfrm>
            <a:off x="7156857" y="4653136"/>
            <a:ext cx="914400" cy="914400"/>
          </a:xfrm>
          <a:prstGeom prst="star6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tyřcípá hvězda 3"/>
          <p:cNvSpPr/>
          <p:nvPr/>
        </p:nvSpPr>
        <p:spPr>
          <a:xfrm>
            <a:off x="2555776" y="1755126"/>
            <a:ext cx="914400" cy="914400"/>
          </a:xfrm>
          <a:prstGeom prst="star4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633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Shrnutí na závěr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b="1" u="sng" dirty="0" smtClean="0"/>
              <a:t>Ontogenetický vývoj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(celkový vývoj jedince)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1. prenatální </a:t>
            </a:r>
            <a:r>
              <a:rPr lang="cs-CZ" dirty="0" smtClean="0"/>
              <a:t>– vývoj před narozením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Normální těhotenství trvá 10 lunárních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měsíců (po 28 dnech</a:t>
            </a:r>
            <a:r>
              <a:rPr lang="cs-CZ" dirty="0" smtClean="0"/>
              <a:t>).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období </a:t>
            </a:r>
            <a:r>
              <a:rPr lang="cs-CZ" b="1" dirty="0" smtClean="0"/>
              <a:t>zárodečné </a:t>
            </a:r>
            <a:r>
              <a:rPr lang="cs-CZ" dirty="0" smtClean="0"/>
              <a:t>(</a:t>
            </a:r>
            <a:r>
              <a:rPr lang="cs-CZ" dirty="0" smtClean="0"/>
              <a:t>embryonální) – začíná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oplozením vajíčka a trvá 8 týdnů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období </a:t>
            </a:r>
            <a:r>
              <a:rPr lang="cs-CZ" b="1" dirty="0" smtClean="0"/>
              <a:t>plodové</a:t>
            </a:r>
            <a:r>
              <a:rPr lang="cs-CZ" dirty="0" smtClean="0"/>
              <a:t> – od počátku 9</a:t>
            </a:r>
            <a:r>
              <a:rPr lang="cs-CZ" dirty="0" smtClean="0"/>
              <a:t>. týdne </a:t>
            </a:r>
            <a:r>
              <a:rPr lang="cs-CZ" dirty="0" smtClean="0"/>
              <a:t>do konce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těhotenství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7452320" y="2996952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11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2. postnatální</a:t>
            </a:r>
            <a:r>
              <a:rPr lang="cs-CZ" dirty="0" smtClean="0"/>
              <a:t> – vývoj od přestřižení pupečního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provazce do konce života jedince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období novorozenecké            do 28. dne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kojenecké			             do konce 1. roku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batolivé                                      do 3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předškolního věku                    do 6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mladšího </a:t>
            </a:r>
            <a:r>
              <a:rPr lang="cs-CZ" dirty="0" err="1" smtClean="0"/>
              <a:t>šk</a:t>
            </a:r>
            <a:r>
              <a:rPr lang="cs-CZ" dirty="0" smtClean="0"/>
              <a:t>. věku                     do 10 let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staršího </a:t>
            </a:r>
            <a:r>
              <a:rPr lang="cs-CZ" dirty="0" err="1" smtClean="0"/>
              <a:t>šk</a:t>
            </a:r>
            <a:r>
              <a:rPr lang="cs-CZ" dirty="0" smtClean="0"/>
              <a:t>. věku                       do 14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dorostové                                   do 18 let</a:t>
            </a:r>
          </a:p>
          <a:p>
            <a:pPr marL="0" indent="0">
              <a:buNone/>
            </a:pPr>
            <a:r>
              <a:rPr lang="cs-CZ" dirty="0" smtClean="0"/>
              <a:t> - dospělosti                                   do 30 let 	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948264" y="1196752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341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zralosti                                      do 45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středního věku                        do 60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stáří				    do 75 let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vysokého stáří                         nad 75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641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288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Dospělost</vt:lpstr>
      <vt:lpstr>Dospělost</vt:lpstr>
      <vt:lpstr>Snímek 3</vt:lpstr>
      <vt:lpstr>Snímek 4</vt:lpstr>
      <vt:lpstr>Shrnutí na závěr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Dospělost</dc:title>
  <dc:creator>Ivana Matasová</dc:creator>
  <cp:lastModifiedBy>expert</cp:lastModifiedBy>
  <cp:revision>9</cp:revision>
  <dcterms:created xsi:type="dcterms:W3CDTF">2011-06-26T11:00:11Z</dcterms:created>
  <dcterms:modified xsi:type="dcterms:W3CDTF">2012-03-16T08:09:12Z</dcterms:modified>
</cp:coreProperties>
</file>