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7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7E6BA-31F4-4A9F-A3E7-D9B94C16D5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49021-3A25-4234-B79D-9076C4FB94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2035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7E6BA-31F4-4A9F-A3E7-D9B94C16D5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49021-3A25-4234-B79D-9076C4FB94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7801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7E6BA-31F4-4A9F-A3E7-D9B94C16D5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49021-3A25-4234-B79D-9076C4FB94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4689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7E6BA-31F4-4A9F-A3E7-D9B94C16D5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49021-3A25-4234-B79D-9076C4FB94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722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7E6BA-31F4-4A9F-A3E7-D9B94C16D5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49021-3A25-4234-B79D-9076C4FB94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9278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7E6BA-31F4-4A9F-A3E7-D9B94C16D5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49021-3A25-4234-B79D-9076C4FB94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2383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7E6BA-31F4-4A9F-A3E7-D9B94C16D5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49021-3A25-4234-B79D-9076C4FB94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751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7E6BA-31F4-4A9F-A3E7-D9B94C16D5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49021-3A25-4234-B79D-9076C4FB94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0377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7E6BA-31F4-4A9F-A3E7-D9B94C16D5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49021-3A25-4234-B79D-9076C4FB94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445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7E6BA-31F4-4A9F-A3E7-D9B94C16D5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49021-3A25-4234-B79D-9076C4FB94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98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7E6BA-31F4-4A9F-A3E7-D9B94C16D5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49021-3A25-4234-B79D-9076C4FB94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4839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7E6BA-31F4-4A9F-A3E7-D9B94C16D5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149021-3A25-4234-B79D-9076C4FB94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7778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368151"/>
          </a:xfrm>
        </p:spPr>
        <p:txBody>
          <a:bodyPr>
            <a:normAutofit/>
          </a:bodyPr>
          <a:lstStyle/>
          <a:p>
            <a:r>
              <a:rPr lang="cs-CZ" dirty="0"/>
              <a:t>DIGITÁLNÍ UČEBNÍ </a:t>
            </a:r>
            <a:r>
              <a:rPr lang="cs-CZ" dirty="0" smtClean="0"/>
              <a:t>MATERIÁL</a:t>
            </a:r>
            <a:endParaRPr lang="cs-CZ" dirty="0"/>
          </a:p>
        </p:txBody>
      </p:sp>
      <p:pic>
        <p:nvPicPr>
          <p:cNvPr id="4" name="Picture 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085184"/>
            <a:ext cx="47926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4784"/>
            <a:ext cx="6194425" cy="364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574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Procenta</a:t>
            </a:r>
            <a:endParaRPr lang="cs-CZ" sz="96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3886200"/>
            <a:ext cx="8280920" cy="1752600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Výpočet procentové části</a:t>
            </a:r>
            <a:endParaRPr lang="cs-CZ" sz="5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591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Výpočet procentové části:</a:t>
            </a:r>
            <a:endParaRPr lang="cs-CZ" sz="5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600" b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Známe</a:t>
            </a:r>
            <a:r>
              <a:rPr lang="cs-CZ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 (100%)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procent</a:t>
            </a:r>
          </a:p>
          <a:p>
            <a:pPr marL="0" indent="0">
              <a:buNone/>
            </a:pPr>
            <a:endParaRPr lang="cs-CZ" u="sng" dirty="0" smtClean="0"/>
          </a:p>
          <a:p>
            <a:pPr marL="0" indent="0">
              <a:buNone/>
            </a:pPr>
            <a:r>
              <a:rPr lang="cs-CZ" sz="3600" b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Postup výpočtu</a:t>
            </a:r>
            <a:r>
              <a:rPr lang="cs-CZ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vypočítáme 1% (základ dělíme 100)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výsledek násobíme daným počtem procent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621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 2% ze:</a:t>
            </a:r>
            <a:endParaRPr lang="cs-CZ" sz="5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67 Kč</a:t>
            </a:r>
          </a:p>
          <a:p>
            <a:r>
              <a:rPr lang="cs-CZ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830 Kč</a:t>
            </a:r>
          </a:p>
          <a:p>
            <a:r>
              <a:rPr lang="cs-CZ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1 426 Kč</a:t>
            </a:r>
          </a:p>
          <a:p>
            <a:r>
              <a:rPr lang="cs-CZ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12 500 Kč</a:t>
            </a:r>
          </a:p>
          <a:p>
            <a:r>
              <a:rPr lang="cs-CZ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100 000 Kč</a:t>
            </a:r>
            <a:endParaRPr lang="cs-CZ" sz="48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1,34 Kč</a:t>
            </a:r>
          </a:p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16,6 Kč</a:t>
            </a:r>
          </a:p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28,52 Kč</a:t>
            </a:r>
          </a:p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250 Kč</a:t>
            </a:r>
          </a:p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2 000 Kč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3255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 5% ze:</a:t>
            </a:r>
            <a:endParaRPr lang="cs-CZ" sz="5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95 Kč</a:t>
            </a:r>
          </a:p>
          <a:p>
            <a:r>
              <a:rPr lang="cs-CZ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880 Kč</a:t>
            </a:r>
          </a:p>
          <a:p>
            <a:r>
              <a:rPr lang="cs-CZ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44 m</a:t>
            </a:r>
          </a:p>
          <a:p>
            <a:r>
              <a:rPr lang="cs-CZ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168 hl</a:t>
            </a:r>
          </a:p>
          <a:p>
            <a:r>
              <a:rPr lang="cs-CZ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1 250 kg</a:t>
            </a:r>
            <a:endParaRPr lang="cs-CZ" sz="48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4,75 Kč</a:t>
            </a:r>
          </a:p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44 Kč</a:t>
            </a:r>
          </a:p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2,2 m</a:t>
            </a:r>
          </a:p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8,4 hl</a:t>
            </a:r>
          </a:p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62,5 kg</a:t>
            </a:r>
            <a:endParaRPr lang="cs-CZ" sz="4800" b="1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178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Zvětši číslo:</a:t>
            </a:r>
            <a:endParaRPr lang="cs-CZ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750 o 5 %</a:t>
            </a:r>
          </a:p>
          <a:p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630 o 8 %</a:t>
            </a:r>
          </a:p>
          <a:p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380 o  16%</a:t>
            </a:r>
          </a:p>
          <a:p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236 o 15 %</a:t>
            </a:r>
          </a:p>
          <a:p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495 o 24 %</a:t>
            </a:r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787,5</a:t>
            </a:r>
          </a:p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680,4</a:t>
            </a:r>
          </a:p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440,8</a:t>
            </a:r>
          </a:p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271,4</a:t>
            </a:r>
          </a:p>
          <a:p>
            <a:r>
              <a:rPr lang="cs-CZ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613,8</a:t>
            </a:r>
            <a:endParaRPr lang="cs-CZ" sz="4800" b="1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1098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algn="just"/>
            <a:r>
              <a:rPr lang="cs-CZ" sz="40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Kolik kilogramů oleje se získá z 200 kg slunečnicových semen, obsahují-li  slunečnicová semena asi 28 % oleje?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</a:t>
            </a:r>
            <a:r>
              <a:rPr lang="cs-CZ" sz="4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56kg</a:t>
            </a:r>
          </a:p>
          <a:p>
            <a:r>
              <a:rPr lang="cs-CZ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Kolik kg cukru se vyrobí z 65 t cukrovky jestliže obsahuje 14,6% cukru</a:t>
            </a:r>
            <a:r>
              <a:rPr lang="cs-CZ" sz="4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>
              <a:buNone/>
            </a:pPr>
            <a:r>
              <a:rPr lang="cs-CZ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</a:t>
            </a:r>
            <a:r>
              <a:rPr lang="cs-CZ" sz="4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9490 kg</a:t>
            </a:r>
            <a:endParaRPr lang="cs-CZ" sz="4000" b="1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515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157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DIGITÁLNÍ UČEBNÍ MATERIÁL</vt:lpstr>
      <vt:lpstr>Procenta</vt:lpstr>
      <vt:lpstr>Výpočet procentové části:</vt:lpstr>
      <vt:lpstr>Vypočítej 2% ze:</vt:lpstr>
      <vt:lpstr>Vypočítej 5% ze:</vt:lpstr>
      <vt:lpstr>Zvětši číslo:</vt:lpstr>
      <vt:lpstr>Prezentace aplikace PowerPoint</vt:lpstr>
    </vt:vector>
  </TitlesOfParts>
  <Company>SŠGaS Most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U217UCITEL</dc:creator>
  <cp:lastModifiedBy>U217UCITEL</cp:lastModifiedBy>
  <cp:revision>5</cp:revision>
  <dcterms:created xsi:type="dcterms:W3CDTF">2012-10-18T08:01:47Z</dcterms:created>
  <dcterms:modified xsi:type="dcterms:W3CDTF">2013-04-09T08:48:23Z</dcterms:modified>
</cp:coreProperties>
</file>