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7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87AD-D616-432B-AD52-0FF9A66B6875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892D-9EA3-4BED-BF3E-4527C9AB3B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5685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87AD-D616-432B-AD52-0FF9A66B6875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892D-9EA3-4BED-BF3E-4527C9AB3B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6948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87AD-D616-432B-AD52-0FF9A66B6875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892D-9EA3-4BED-BF3E-4527C9AB3B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3604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87AD-D616-432B-AD52-0FF9A66B6875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892D-9EA3-4BED-BF3E-4527C9AB3B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4531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87AD-D616-432B-AD52-0FF9A66B6875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892D-9EA3-4BED-BF3E-4527C9AB3B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6885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87AD-D616-432B-AD52-0FF9A66B6875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892D-9EA3-4BED-BF3E-4527C9AB3B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3504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87AD-D616-432B-AD52-0FF9A66B6875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892D-9EA3-4BED-BF3E-4527C9AB3B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8205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87AD-D616-432B-AD52-0FF9A66B6875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892D-9EA3-4BED-BF3E-4527C9AB3B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3980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87AD-D616-432B-AD52-0FF9A66B6875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892D-9EA3-4BED-BF3E-4527C9AB3B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2967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87AD-D616-432B-AD52-0FF9A66B6875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892D-9EA3-4BED-BF3E-4527C9AB3B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8988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87AD-D616-432B-AD52-0FF9A66B6875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892D-9EA3-4BED-BF3E-4527C9AB3B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8794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987AD-D616-432B-AD52-0FF9A66B6875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9892D-9EA3-4BED-BF3E-4527C9AB3B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9002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772400" cy="1470025"/>
          </a:xfrm>
        </p:spPr>
        <p:txBody>
          <a:bodyPr/>
          <a:lstStyle/>
          <a:p>
            <a:r>
              <a:rPr lang="cs-CZ" dirty="0"/>
              <a:t>DIGITÁLNÍ UČEBNÍ </a:t>
            </a:r>
            <a:r>
              <a:rPr lang="cs-CZ" dirty="0" smtClean="0"/>
              <a:t>MATERIÁL</a:t>
            </a:r>
            <a:endParaRPr lang="cs-CZ" dirty="0"/>
          </a:p>
        </p:txBody>
      </p:sp>
      <p:pic>
        <p:nvPicPr>
          <p:cNvPr id="4" name="Picture 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636713"/>
            <a:ext cx="6194425" cy="3646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74" y="5270613"/>
            <a:ext cx="479266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816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Procenta</a:t>
            </a:r>
            <a:endParaRPr lang="cs-CZ" sz="9600" b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Výpočet základu</a:t>
            </a:r>
            <a:endParaRPr lang="cs-CZ" sz="6000" b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3457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Výpočet základu:</a:t>
            </a:r>
            <a:endParaRPr lang="cs-CZ" sz="6000" b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14724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u="sng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Známe: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Počet procent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Část základu</a:t>
            </a:r>
          </a:p>
          <a:p>
            <a:pPr marL="0" indent="0">
              <a:buNone/>
            </a:pP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3600" b="1" u="sng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Postup řešení: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Určíme 1% (část základu dělíme počtem procent)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1 % násobíme stem</a:t>
            </a: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5582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Vypočti základ, když:</a:t>
            </a:r>
            <a:endParaRPr lang="cs-CZ" sz="6600" b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978896" cy="4525963"/>
          </a:xfrm>
        </p:spPr>
        <p:txBody>
          <a:bodyPr>
            <a:noAutofit/>
          </a:bodyPr>
          <a:lstStyle/>
          <a:p>
            <a:r>
              <a:rPr lang="cs-CZ" sz="44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38 % je 4 712 Kč</a:t>
            </a:r>
          </a:p>
          <a:p>
            <a:r>
              <a:rPr lang="cs-CZ" sz="44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45 % je 990 kg</a:t>
            </a:r>
          </a:p>
          <a:p>
            <a:r>
              <a:rPr lang="cs-CZ" sz="44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218 % je 11 990 ks</a:t>
            </a:r>
          </a:p>
          <a:p>
            <a:r>
              <a:rPr lang="cs-CZ" sz="44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15 % je 35,40 Kč</a:t>
            </a:r>
          </a:p>
          <a:p>
            <a:r>
              <a:rPr lang="cs-CZ" sz="44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24 % je 118,80 Kč</a:t>
            </a:r>
            <a:endParaRPr lang="cs-CZ" sz="4400" b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796136" y="1600200"/>
            <a:ext cx="2890664" cy="4525963"/>
          </a:xfrm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12 400 Kč</a:t>
            </a:r>
          </a:p>
          <a:p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2 200 kg</a:t>
            </a:r>
          </a:p>
          <a:p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5 500 ks</a:t>
            </a:r>
          </a:p>
          <a:p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236 Kč</a:t>
            </a:r>
          </a:p>
          <a:p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495 Kč</a:t>
            </a:r>
            <a:endParaRPr lang="cs-CZ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6043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5793507"/>
          </a:xfrm>
        </p:spPr>
        <p:txBody>
          <a:bodyPr/>
          <a:lstStyle/>
          <a:p>
            <a:pPr algn="just"/>
            <a:r>
              <a:rPr lang="cs-CZ" sz="4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Výnos z prodeje ovoce byl 4 %, což je 2 040 Kč. Jaká byla celková tržba?</a:t>
            </a:r>
          </a:p>
          <a:p>
            <a:pPr marL="0" indent="0">
              <a:buNone/>
            </a:pPr>
            <a:r>
              <a:rPr lang="cs-CZ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51 000 Kč </a:t>
            </a:r>
          </a:p>
          <a:p>
            <a:pPr marL="0" indent="0">
              <a:buNone/>
            </a:pPr>
            <a:endParaRPr lang="cs-CZ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  dodání   zásilky   půllitrů   bylo 50 kusů rozbitých, což bylo 2 %. Kolik kusů půllitrů bylo v zásilce?</a:t>
            </a:r>
          </a:p>
          <a:p>
            <a:pPr marL="0" indent="0">
              <a:buNone/>
            </a:pPr>
            <a:r>
              <a:rPr lang="cs-CZ" sz="40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2 500 kusů</a:t>
            </a:r>
            <a:endParaRPr lang="cs-CZ" sz="4000" b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7718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cs-CZ" sz="4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Školu navštěvuje 24 chlapců, což je 30 % všech žáků. Kolik žáků navštěvuje tuto školu? Kolik děvčat navštěvuje tuto školu?</a:t>
            </a:r>
          </a:p>
          <a:p>
            <a:pPr marL="0" indent="0">
              <a:buNone/>
            </a:pPr>
            <a:r>
              <a:rPr lang="cs-CZ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celkem 80 žáků, 56 děvčat </a:t>
            </a:r>
          </a:p>
          <a:p>
            <a:pPr marL="0" indent="0">
              <a:buNone/>
            </a:pPr>
            <a:endParaRPr lang="cs-CZ" sz="4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mletí pšenice získáme 80 % mouky. Kolik pšenice musíme semlít, abychom měli 200 kg mouky?     </a:t>
            </a:r>
          </a:p>
          <a:p>
            <a:pPr marL="0" indent="0" algn="just">
              <a:buNone/>
            </a:pPr>
            <a:r>
              <a:rPr lang="cs-CZ" sz="40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250 kg</a:t>
            </a:r>
            <a:endParaRPr lang="cs-CZ" sz="4000" b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0677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176</Words>
  <Application>Microsoft Office PowerPoint</Application>
  <PresentationFormat>Předvádění na obrazovce (4:3)</PresentationFormat>
  <Paragraphs>32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DIGITÁLNÍ UČEBNÍ MATERIÁL</vt:lpstr>
      <vt:lpstr>Procenta</vt:lpstr>
      <vt:lpstr>Výpočet základu:</vt:lpstr>
      <vt:lpstr>Vypočti základ, když:</vt:lpstr>
      <vt:lpstr>Prezentace aplikace PowerPoint</vt:lpstr>
      <vt:lpstr>Prezentace aplikace PowerPoint</vt:lpstr>
    </vt:vector>
  </TitlesOfParts>
  <Company>SŠGaS Most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U217UCITEL</dc:creator>
  <cp:lastModifiedBy>U217UCITEL</cp:lastModifiedBy>
  <cp:revision>5</cp:revision>
  <dcterms:created xsi:type="dcterms:W3CDTF">2012-10-18T10:59:53Z</dcterms:created>
  <dcterms:modified xsi:type="dcterms:W3CDTF">2013-04-09T08:48:55Z</dcterms:modified>
</cp:coreProperties>
</file>