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2" r:id="rId4"/>
    <p:sldId id="261" r:id="rId5"/>
    <p:sldId id="263" r:id="rId6"/>
    <p:sldId id="258" r:id="rId7"/>
    <p:sldId id="259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05AF165-8C39-4204-933B-B28FD2A73EC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3947BB-E094-4F56-907F-D9A15C12006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044624" y="3068960"/>
            <a:ext cx="7772400" cy="1470025"/>
          </a:xfrm>
        </p:spPr>
        <p:txBody>
          <a:bodyPr/>
          <a:lstStyle/>
          <a:p>
            <a:r>
              <a:rPr lang="cs-CZ" dirty="0" smtClean="0"/>
              <a:t>Němčina pro 9. třídu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-1044624" y="4437112"/>
            <a:ext cx="7854696" cy="1752600"/>
          </a:xfrm>
        </p:spPr>
        <p:txBody>
          <a:bodyPr/>
          <a:lstStyle/>
          <a:p>
            <a:r>
              <a:rPr lang="cs-CZ" dirty="0" smtClean="0"/>
              <a:t>Rozkazovací způsob.</a:t>
            </a:r>
            <a:endParaRPr lang="cs-CZ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572000" y="980728"/>
            <a:ext cx="4572000" cy="24622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 školy: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ZŠ Štětí, Ostrovní 300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Autor: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Vlasta </a:t>
            </a:r>
            <a:r>
              <a:rPr lang="cs-CZ" sz="14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VY_32_INOVACE_ NJ.9.A.04_rozkazovaci_zpusob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Datum : 31. 10. 2011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Ročník : devátý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 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Rozkazovací způsob</a:t>
            </a: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Číslo operačního programu: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CZ.1.07/1.4.00/21.1693</a:t>
            </a:r>
          </a:p>
          <a:p>
            <a:r>
              <a:rPr lang="cs-CZ" sz="1400" dirty="0" smtClean="0">
                <a:solidFill>
                  <a:schemeClr val="tx2">
                    <a:lumMod val="75000"/>
                  </a:schemeClr>
                </a:solidFill>
              </a:rPr>
              <a:t>Název projektu: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PRIMA ŠKOLA</a:t>
            </a:r>
            <a:endParaRPr lang="cs-CZ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8052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539552" y="5157192"/>
            <a:ext cx="69522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Anotace: Německý jazyk pro 9. ročník</a:t>
            </a:r>
          </a:p>
          <a:p>
            <a:r>
              <a:rPr lang="cs-CZ" sz="1600" dirty="0" smtClean="0"/>
              <a:t> 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Vysvětlení tvoření rozkazovacího způsobu, pracovní list na procvičení</a:t>
            </a:r>
            <a:endParaRPr lang="cs-CZ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3"/>
                </a:solidFill>
              </a:rPr>
              <a:t>Co nejčastěji slyšíš doma? </a:t>
            </a:r>
          </a:p>
          <a:p>
            <a:endParaRPr lang="cs-CZ" dirty="0"/>
          </a:p>
          <a:p>
            <a:r>
              <a:rPr lang="cs-CZ" dirty="0" smtClean="0"/>
              <a:t>Vstávej !</a:t>
            </a:r>
          </a:p>
          <a:p>
            <a:r>
              <a:rPr lang="cs-CZ" dirty="0" smtClean="0">
                <a:solidFill>
                  <a:schemeClr val="accent3"/>
                </a:solidFill>
              </a:rPr>
              <a:t>Steh(e) </a:t>
            </a:r>
            <a:r>
              <a:rPr lang="cs-CZ" dirty="0" err="1" smtClean="0">
                <a:solidFill>
                  <a:schemeClr val="accent3"/>
                </a:solidFill>
              </a:rPr>
              <a:t>auf</a:t>
            </a:r>
            <a:r>
              <a:rPr lang="cs-CZ" dirty="0" smtClean="0">
                <a:solidFill>
                  <a:schemeClr val="accent3"/>
                </a:solidFill>
              </a:rPr>
              <a:t> !</a:t>
            </a:r>
          </a:p>
          <a:p>
            <a:r>
              <a:rPr lang="cs-CZ" dirty="0" smtClean="0"/>
              <a:t>Jdi nakoupit!</a:t>
            </a:r>
          </a:p>
          <a:p>
            <a:r>
              <a:rPr lang="cs-CZ" dirty="0" err="1" smtClean="0">
                <a:solidFill>
                  <a:schemeClr val="accent3"/>
                </a:solidFill>
              </a:rPr>
              <a:t>Geh</a:t>
            </a:r>
            <a:r>
              <a:rPr lang="cs-CZ" dirty="0">
                <a:solidFill>
                  <a:schemeClr val="accent3"/>
                </a:solidFill>
              </a:rPr>
              <a:t>(</a:t>
            </a:r>
            <a:r>
              <a:rPr lang="cs-CZ" dirty="0" smtClean="0">
                <a:solidFill>
                  <a:schemeClr val="accent3"/>
                </a:solidFill>
              </a:rPr>
              <a:t>e) </a:t>
            </a:r>
            <a:r>
              <a:rPr lang="cs-CZ" dirty="0" err="1" smtClean="0">
                <a:solidFill>
                  <a:schemeClr val="accent3"/>
                </a:solidFill>
              </a:rPr>
              <a:t>einkaufen</a:t>
            </a:r>
            <a:r>
              <a:rPr lang="cs-CZ" dirty="0" smtClean="0">
                <a:solidFill>
                  <a:schemeClr val="accent3"/>
                </a:solidFill>
              </a:rPr>
              <a:t>!</a:t>
            </a:r>
            <a:endParaRPr lang="cs-CZ" dirty="0">
              <a:solidFill>
                <a:schemeClr val="accent3"/>
              </a:solidFill>
            </a:endParaRPr>
          </a:p>
          <a:p>
            <a:r>
              <a:rPr lang="cs-CZ" dirty="0" smtClean="0"/>
              <a:t>Ukliď si svůj pokoj!</a:t>
            </a:r>
          </a:p>
          <a:p>
            <a:r>
              <a:rPr lang="cs-CZ" dirty="0" smtClean="0">
                <a:solidFill>
                  <a:schemeClr val="accent3"/>
                </a:solidFill>
              </a:rPr>
              <a:t>Mach(e) </a:t>
            </a:r>
            <a:r>
              <a:rPr lang="cs-CZ" dirty="0" err="1" smtClean="0">
                <a:solidFill>
                  <a:schemeClr val="accent3"/>
                </a:solidFill>
              </a:rPr>
              <a:t>Ordnung</a:t>
            </a:r>
            <a:r>
              <a:rPr lang="cs-CZ" dirty="0" smtClean="0">
                <a:solidFill>
                  <a:schemeClr val="accent3"/>
                </a:solidFill>
              </a:rPr>
              <a:t> in </a:t>
            </a:r>
            <a:r>
              <a:rPr lang="cs-CZ" dirty="0" err="1" smtClean="0">
                <a:solidFill>
                  <a:schemeClr val="accent3"/>
                </a:solidFill>
              </a:rPr>
              <a:t>deinem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Zimmer</a:t>
            </a:r>
            <a:r>
              <a:rPr lang="cs-CZ" dirty="0" smtClean="0">
                <a:solidFill>
                  <a:schemeClr val="accent3"/>
                </a:solidFill>
              </a:rPr>
              <a:t>!</a:t>
            </a:r>
            <a:endParaRPr lang="cs-CZ" dirty="0">
              <a:solidFill>
                <a:schemeClr val="accent3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Iss</a:t>
            </a:r>
            <a:r>
              <a:rPr lang="cs-CZ" dirty="0" smtClean="0"/>
              <a:t> </a:t>
            </a:r>
            <a:r>
              <a:rPr lang="cs-CZ" dirty="0" err="1" smtClean="0"/>
              <a:t>doch</a:t>
            </a:r>
            <a:r>
              <a:rPr lang="cs-CZ" dirty="0" smtClean="0"/>
              <a:t> </a:t>
            </a:r>
            <a:r>
              <a:rPr lang="cs-CZ" dirty="0" err="1" smtClean="0"/>
              <a:t>langsam</a:t>
            </a:r>
            <a:r>
              <a:rPr lang="cs-CZ" dirty="0" smtClean="0"/>
              <a:t>!!!</a:t>
            </a:r>
            <a:endParaRPr lang="cs-CZ" dirty="0"/>
          </a:p>
        </p:txBody>
      </p:sp>
      <p:pic>
        <p:nvPicPr>
          <p:cNvPr id="4" name="Picture 2" descr="C:\Users\Petr\AppData\Local\Microsoft\Windows\Temporary Internet Files\Content.IE5\SPOZDSIY\MP9004096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060848"/>
            <a:ext cx="4389437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Sei</a:t>
            </a:r>
            <a:r>
              <a:rPr lang="cs-CZ" dirty="0" smtClean="0"/>
              <a:t> </a:t>
            </a:r>
            <a:r>
              <a:rPr lang="cs-CZ" dirty="0" err="1" smtClean="0"/>
              <a:t>ordentlich</a:t>
            </a:r>
            <a:r>
              <a:rPr lang="cs-CZ" dirty="0" smtClean="0"/>
              <a:t>!!!</a:t>
            </a:r>
            <a:endParaRPr lang="cs-CZ" dirty="0"/>
          </a:p>
        </p:txBody>
      </p:sp>
      <p:pic>
        <p:nvPicPr>
          <p:cNvPr id="5" name="Picture 4" descr="C:\Users\Petr\AppData\Local\Microsoft\Windows\Temporary Internet Files\Content.IE5\DM6FWIX4\MC9003124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068960"/>
            <a:ext cx="3272955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Rauchen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!!!</a:t>
            </a:r>
            <a:endParaRPr lang="cs-CZ" dirty="0"/>
          </a:p>
        </p:txBody>
      </p:sp>
      <p:pic>
        <p:nvPicPr>
          <p:cNvPr id="4098" name="Picture 2" descr="C:\Users\Petr\AppData\Local\Microsoft\Windows\Temporary Internet Files\Content.IE5\U6BCTOHT\MC90005633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140968"/>
            <a:ext cx="3725734" cy="2432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/>
                </a:solidFill>
              </a:rPr>
              <a:t>Co často říkají učitelé.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Otevřete si knihy.</a:t>
            </a:r>
          </a:p>
          <a:p>
            <a:r>
              <a:rPr lang="cs-CZ" dirty="0" err="1" smtClean="0">
                <a:solidFill>
                  <a:schemeClr val="accent3"/>
                </a:solidFill>
              </a:rPr>
              <a:t>Macht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bitte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die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Bücher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auf</a:t>
            </a:r>
            <a:r>
              <a:rPr lang="cs-CZ" dirty="0" smtClean="0">
                <a:solidFill>
                  <a:schemeClr val="accent3"/>
                </a:solidFill>
              </a:rPr>
              <a:t>.</a:t>
            </a:r>
          </a:p>
          <a:p>
            <a:r>
              <a:rPr lang="cs-CZ" dirty="0" smtClean="0"/>
              <a:t>Pište pomalu.</a:t>
            </a:r>
          </a:p>
          <a:p>
            <a:r>
              <a:rPr lang="cs-CZ" dirty="0" err="1" smtClean="0">
                <a:solidFill>
                  <a:schemeClr val="accent3"/>
                </a:solidFill>
              </a:rPr>
              <a:t>Schreibt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langsam</a:t>
            </a:r>
            <a:r>
              <a:rPr lang="cs-CZ" dirty="0" smtClean="0">
                <a:solidFill>
                  <a:schemeClr val="accent3"/>
                </a:solidFill>
              </a:rPr>
              <a:t>.</a:t>
            </a:r>
          </a:p>
          <a:p>
            <a:r>
              <a:rPr lang="cs-CZ" dirty="0" smtClean="0"/>
              <a:t>Odpovídejte správně.</a:t>
            </a:r>
          </a:p>
          <a:p>
            <a:r>
              <a:rPr lang="cs-CZ" dirty="0" err="1" smtClean="0">
                <a:solidFill>
                  <a:schemeClr val="accent3"/>
                </a:solidFill>
              </a:rPr>
              <a:t>Antwortet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richtig</a:t>
            </a:r>
            <a:r>
              <a:rPr lang="cs-CZ" dirty="0" smtClean="0">
                <a:solidFill>
                  <a:schemeClr val="accent3"/>
                </a:solidFill>
              </a:rPr>
              <a:t>.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Němčina pro 9. třídu</a:t>
            </a:r>
            <a:br>
              <a:rPr lang="cs-CZ" dirty="0" smtClean="0"/>
            </a:br>
            <a:r>
              <a:rPr lang="cs-CZ" dirty="0" smtClean="0"/>
              <a:t>doplň do tabulky chybějící tvary.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15644614"/>
              </p:ext>
            </p:extLst>
          </p:nvPr>
        </p:nvGraphicFramePr>
        <p:xfrm>
          <a:off x="457200" y="1935163"/>
          <a:ext cx="8229600" cy="2462341"/>
        </p:xfrm>
        <a:graphic>
          <a:graphicData uri="http://schemas.openxmlformats.org/drawingml/2006/table">
            <a:tbl>
              <a:tblPr bandRow="1">
                <a:tableStyleId>{0505E3EF-67EA-436B-97B2-0124C06EBD24}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arbeiten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arbeitet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err="1" smtClean="0"/>
                        <a:t>spiele</a:t>
                      </a:r>
                      <a:r>
                        <a:rPr lang="cs-CZ" baseline="0" dirty="0" smtClean="0"/>
                        <a:t> 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spielen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</a:tr>
              <a:tr h="60814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kommen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Sprecht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rauchen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nicht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fern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Němčina pro 9. třídu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METODIKA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DUM </a:t>
            </a:r>
            <a:r>
              <a:rPr lang="cs-CZ" dirty="0"/>
              <a:t>slouží ke krátkému připomenutí tvarů rozkazovacího způsobu </a:t>
            </a:r>
            <a:r>
              <a:rPr lang="cs-CZ" dirty="0">
                <a:solidFill>
                  <a:srgbClr val="FF0000"/>
                </a:solidFill>
              </a:rPr>
              <a:t>v jednotném čísle </a:t>
            </a:r>
            <a:r>
              <a:rPr lang="cs-CZ" dirty="0"/>
              <a:t>– co nejčastěji slyšíš doma – </a:t>
            </a:r>
            <a:r>
              <a:rPr lang="cs-CZ" dirty="0" smtClean="0"/>
              <a:t>čteme se správnou výslovností a žáci </a:t>
            </a:r>
            <a:r>
              <a:rPr lang="cs-CZ" dirty="0"/>
              <a:t>ústně doplňují další </a:t>
            </a:r>
            <a:r>
              <a:rPr lang="cs-CZ" dirty="0" smtClean="0"/>
              <a:t> možné výrazy </a:t>
            </a: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FF0000"/>
                </a:solidFill>
              </a:rPr>
              <a:t>v </a:t>
            </a:r>
            <a:r>
              <a:rPr lang="cs-CZ" dirty="0">
                <a:solidFill>
                  <a:srgbClr val="FF0000"/>
                </a:solidFill>
              </a:rPr>
              <a:t>množném čísle </a:t>
            </a:r>
            <a:r>
              <a:rPr lang="cs-CZ" dirty="0"/>
              <a:t>– co nejčastěji slyšíš ve škole –opět ústně doplníme ve třídě o další výrazy.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ž</a:t>
            </a:r>
            <a:r>
              <a:rPr lang="cs-CZ" dirty="0" smtClean="0"/>
              <a:t>áci </a:t>
            </a:r>
            <a:r>
              <a:rPr lang="cs-CZ" dirty="0"/>
              <a:t>si do sešit překreslí tabulku a doplní chybějící tvary rozkazovacího </a:t>
            </a:r>
            <a:r>
              <a:rPr lang="cs-CZ" dirty="0" smtClean="0"/>
              <a:t>způsobu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h</a:t>
            </a:r>
            <a:r>
              <a:rPr lang="cs-CZ" dirty="0" smtClean="0"/>
              <a:t>odina </a:t>
            </a:r>
            <a:r>
              <a:rPr lang="cs-CZ" dirty="0" smtClean="0"/>
              <a:t>pokračuje čtením textu z učebnice a hledáním tvarů rozkazovacího způsobu v textu</a:t>
            </a:r>
            <a:endParaRPr lang="cs-CZ" dirty="0"/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5881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dirty="0" smtClean="0"/>
              <a:t>Zdroje: Kliparty Office ilustrace www.office.microsoft.com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74</TotalTime>
  <Words>237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Němčina pro 9. třídu</vt:lpstr>
      <vt:lpstr>Němčina pro 9. třídu</vt:lpstr>
      <vt:lpstr>Němčina pro 9. třídu</vt:lpstr>
      <vt:lpstr>Němčina pro 9. třídu</vt:lpstr>
      <vt:lpstr>Němčina pro 9. třídu</vt:lpstr>
      <vt:lpstr>Němčina pro 9. třídu.</vt:lpstr>
      <vt:lpstr>Němčina pro 9. třídu doplň do tabulky chybějící tvary.</vt:lpstr>
      <vt:lpstr>Němčina pro 9. třídu</vt:lpstr>
      <vt:lpstr>Němčina pro 9. třídu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9. třídu</dc:title>
  <dc:creator>Petr</dc:creator>
  <cp:lastModifiedBy>Základní škola Ostrovní</cp:lastModifiedBy>
  <cp:revision>16</cp:revision>
  <dcterms:created xsi:type="dcterms:W3CDTF">2011-10-09T11:07:40Z</dcterms:created>
  <dcterms:modified xsi:type="dcterms:W3CDTF">2012-03-12T08:16:17Z</dcterms:modified>
</cp:coreProperties>
</file>