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365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485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316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223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192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312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603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254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133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207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55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C384CC-C24E-412A-B268-609A9922DA87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698D1-3FE1-43CF-9F9C-98DBDE6C0E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994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49883" y="476672"/>
            <a:ext cx="7772400" cy="1470025"/>
          </a:xfrm>
        </p:spPr>
        <p:txBody>
          <a:bodyPr/>
          <a:lstStyle/>
          <a:p>
            <a:r>
              <a:rPr lang="cs-CZ" dirty="0"/>
              <a:t>DIGITÁLNÍ UČEBNÍ </a:t>
            </a:r>
            <a:r>
              <a:rPr lang="cs-CZ" dirty="0" smtClean="0"/>
              <a:t>MATERIÁL</a:t>
            </a:r>
            <a:endParaRPr lang="cs-CZ" dirty="0"/>
          </a:p>
        </p:txBody>
      </p:sp>
      <p:pic>
        <p:nvPicPr>
          <p:cNvPr id="4" name="Picture 4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157192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636713"/>
            <a:ext cx="6194425" cy="364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2042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Procenta </a:t>
            </a:r>
            <a:endParaRPr lang="cs-CZ" sz="8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počtu procent</a:t>
            </a:r>
            <a:endParaRPr lang="cs-CZ" sz="4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099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4000" b="1" u="sng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Známe: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 – 100 %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základu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4000" b="1" u="sng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řešení: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Vypočítáme 1 % (základ dělíme 100)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Procentovou část dělíme tímto výsledkem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82717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procent je: </a:t>
            </a:r>
            <a:endParaRPr lang="cs-CZ" sz="5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338936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Kč ze 300 Kč</a:t>
            </a:r>
          </a:p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3 034 m z 8 200 m</a:t>
            </a:r>
          </a:p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12 600 kg  ze 45 000 kg</a:t>
            </a:r>
          </a:p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 t ze 400 t</a:t>
            </a:r>
          </a:p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km ze 300 km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72200" y="1600200"/>
            <a:ext cx="2314600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4 %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37 %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28 %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8 %</a:t>
            </a:r>
          </a:p>
          <a:p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3 %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4268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8075240" cy="5649491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třídy chodí 25 žáků. Dnes 4 žáci chybí. Kolik procent žáků je dnes ve třídě?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84 %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Číšník natočil 516 piv namísto plánovaných 480 piv. O kolik % překročil předpoklad?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</a:t>
            </a:r>
            <a:r>
              <a:rPr lang="cs-CZ" sz="4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7,5%</a:t>
            </a:r>
            <a:endParaRPr lang="cs-CZ" sz="4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413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Zvětšením neznámého čísla o 4 %, dostaneme číslo 780. Urči neznámé číslo. 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750</a:t>
            </a:r>
          </a:p>
          <a:p>
            <a:pPr algn="just"/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Židle byla zlevněna z 840 Kč na 651 Kč. Vypočítej kolika procentní byla sleva.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</a:t>
            </a:r>
            <a:r>
              <a:rPr lang="cs-CZ" sz="4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22,5 %</a:t>
            </a:r>
            <a:endParaRPr lang="cs-CZ" sz="4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endParaRPr lang="cs-CZ" sz="4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buNone/>
            </a:pP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518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149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 UČEBNÍ MATERIÁL</vt:lpstr>
      <vt:lpstr>Procenta </vt:lpstr>
      <vt:lpstr>Prezentace aplikace PowerPoint</vt:lpstr>
      <vt:lpstr>Kolik procent je: </vt:lpstr>
      <vt:lpstr>Prezentace aplikace PowerPoint</vt:lpstr>
      <vt:lpstr>Prezentace aplikace PowerPoint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U217UCITEL</cp:lastModifiedBy>
  <cp:revision>5</cp:revision>
  <dcterms:created xsi:type="dcterms:W3CDTF">2012-10-19T07:10:27Z</dcterms:created>
  <dcterms:modified xsi:type="dcterms:W3CDTF">2013-04-09T08:49:25Z</dcterms:modified>
</cp:coreProperties>
</file>