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64" r:id="rId4"/>
    <p:sldId id="265" r:id="rId5"/>
    <p:sldId id="266" r:id="rId6"/>
    <p:sldId id="267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t>12.6.2011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9706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t>12.6.2011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5278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t>12.6.2011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50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t>12.6.2011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2935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t>12.6.2011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7264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t>12.6.2011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253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t>12.6.2011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903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t>12.6.2011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7608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t>12.6.2011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747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t>12.6.2011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5935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t>12.6.2011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6680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E859A8-C553-4EDB-A79F-BB4E9A608A1E}" type="datetimeFigureOut">
              <a:rPr lang="cs-CZ" smtClean="0"/>
              <a:t>12.6.2011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8B779C-D545-41BC-AC23-04D185743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449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40401"/>
            <a:ext cx="576262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290667" y="2636912"/>
            <a:ext cx="8562665" cy="2831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0096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Základní škola a Mateřská škola Libáň, okres Jičín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0096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Moderní škola 2010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0096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VY_32_INOVACE_E 12-17 </a:t>
            </a:r>
            <a:r>
              <a:rPr kumimoji="0" lang="cs-CZ" sz="3200" b="1" i="0" u="none" strike="noStrike" cap="none" normalizeH="0" baseline="0" smtClean="0">
                <a:ln>
                  <a:noFill/>
                </a:ln>
                <a:solidFill>
                  <a:srgbClr val="000096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Mladší školní věk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4518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944216"/>
          </a:xfrm>
          <a:solidFill>
            <a:schemeClr val="accent2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Mladší školní věk 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653136"/>
            <a:ext cx="8229600" cy="1473027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               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Pracovní výchova – dívky 9.tř.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                           Prezentace č.17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7cípá hvězda 3"/>
          <p:cNvSpPr/>
          <p:nvPr/>
        </p:nvSpPr>
        <p:spPr>
          <a:xfrm>
            <a:off x="1717723" y="3072796"/>
            <a:ext cx="914400" cy="914400"/>
          </a:xfrm>
          <a:prstGeom prst="star7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7cípá hvězda 4"/>
          <p:cNvSpPr/>
          <p:nvPr/>
        </p:nvSpPr>
        <p:spPr>
          <a:xfrm>
            <a:off x="6581328" y="3072796"/>
            <a:ext cx="914400" cy="914400"/>
          </a:xfrm>
          <a:prstGeom prst="star7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4139952" y="3095957"/>
            <a:ext cx="914400" cy="9144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3162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301601"/>
          </a:xfrm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Mladší školní věk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68052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- jedná se o období mezi </a:t>
            </a:r>
            <a:r>
              <a:rPr lang="cs-CZ" b="1" dirty="0" smtClean="0"/>
              <a:t>6 až 11 rokem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s nástupem dítěte do školy začíná pro dítě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nové období a změny se projeví i v životě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celé rodiny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začínají školní povinnosti, dítě se začleňuje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do dětského kolektivu, důležitou roli hraje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osobnost učitele</a:t>
            </a:r>
          </a:p>
          <a:p>
            <a:pPr marL="0" indent="0">
              <a:buNone/>
            </a:pP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37277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16327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</a:t>
            </a:r>
            <a:r>
              <a:rPr lang="cs-CZ" b="1" u="sng" dirty="0" smtClean="0"/>
              <a:t>Vývoj dítěte :</a:t>
            </a:r>
          </a:p>
          <a:p>
            <a:pPr>
              <a:buFontTx/>
              <a:buChar char="-"/>
            </a:pPr>
            <a:r>
              <a:rPr lang="cs-CZ" dirty="0" smtClean="0"/>
              <a:t>dítě se vyvíjí fyzicky i psychicky</a:t>
            </a:r>
          </a:p>
          <a:p>
            <a:pPr>
              <a:buFontTx/>
              <a:buChar char="-"/>
            </a:pPr>
            <a:r>
              <a:rPr lang="cs-CZ" dirty="0" smtClean="0"/>
              <a:t>dítě roste a mění se jeho tělesná váha</a:t>
            </a:r>
          </a:p>
          <a:p>
            <a:pPr>
              <a:buFontTx/>
              <a:buChar char="-"/>
            </a:pPr>
            <a:r>
              <a:rPr lang="cs-CZ" dirty="0" smtClean="0"/>
              <a:t>rozvíjí se řeč, získává nové informace, učí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se číst, psát, počítat</a:t>
            </a:r>
          </a:p>
          <a:p>
            <a:pPr>
              <a:buFontTx/>
              <a:buChar char="-"/>
            </a:pPr>
            <a:r>
              <a:rPr lang="cs-CZ" dirty="0" smtClean="0"/>
              <a:t>dochází k posunu v rozvoji hrubé motoriky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 oblasti sportovních aktivit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 rozvoj jemné motoriky – koordinace zraku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 činností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9047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Pár pravidel pro rodiče: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/>
              <a:t>1, vše v klidu a pohodě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zájem o školní povinnosti dítěte by měla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projevovat celá rodina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úkoly a učení by měl dělat s dítětem rodič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malý školák potřebuje čas, toleranci, radu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laskavost a trpělivost </a:t>
            </a:r>
            <a:endParaRPr lang="cs-CZ" dirty="0"/>
          </a:p>
        </p:txBody>
      </p:sp>
      <p:sp>
        <p:nvSpPr>
          <p:cNvPr id="4" name="Srdce 3"/>
          <p:cNvSpPr/>
          <p:nvPr/>
        </p:nvSpPr>
        <p:spPr>
          <a:xfrm>
            <a:off x="5542593" y="4847309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800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/>
              <a:t>2, pozor na pozornost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nervový systém dítěte je dosud nezralý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soustředí se na jednu věc a na začátku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školní docházky kolem 10 minut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b="1" dirty="0" smtClean="0"/>
              <a:t>3, úkoly střídat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pro dítě je nutný odpočinek</a:t>
            </a:r>
          </a:p>
          <a:p>
            <a:pPr marL="0" indent="0">
              <a:buNone/>
            </a:pPr>
            <a:r>
              <a:rPr lang="cs-CZ" dirty="0" smtClean="0"/>
              <a:t>       mezi činnostmi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b="1" dirty="0" smtClean="0"/>
              <a:t>4, odstranit rušivé podněty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místo pro učení bez hraček, televize apod. </a:t>
            </a:r>
            <a:endParaRPr lang="cs-CZ" dirty="0"/>
          </a:p>
        </p:txBody>
      </p:sp>
      <p:sp>
        <p:nvSpPr>
          <p:cNvPr id="2" name="Čtyřcípá hvězda 1"/>
          <p:cNvSpPr/>
          <p:nvPr/>
        </p:nvSpPr>
        <p:spPr>
          <a:xfrm>
            <a:off x="5652120" y="4343400"/>
            <a:ext cx="914400" cy="914400"/>
          </a:xfrm>
          <a:prstGeom prst="star4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ěticípá hvězda 3"/>
          <p:cNvSpPr/>
          <p:nvPr/>
        </p:nvSpPr>
        <p:spPr>
          <a:xfrm>
            <a:off x="6923112" y="2395736"/>
            <a:ext cx="914400" cy="914400"/>
          </a:xfrm>
          <a:prstGeom prst="star5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20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b="1" dirty="0" smtClean="0"/>
              <a:t>5, důležité je umět pochválit a povzbudit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- za dobrý výkon, snahu, činnost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b="1" dirty="0" smtClean="0"/>
              <a:t>6, zajímat se o školu, ale i jiné aktivity dítěte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- spolupracovat s paní učitelkou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- podporovat dítě v zájmové </a:t>
            </a:r>
            <a:r>
              <a:rPr lang="cs-CZ" dirty="0" smtClean="0"/>
              <a:t>činnosti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- účastnit se aktivit společně s dítětem</a:t>
            </a:r>
            <a:endParaRPr lang="cs-CZ" dirty="0"/>
          </a:p>
        </p:txBody>
      </p:sp>
      <p:sp>
        <p:nvSpPr>
          <p:cNvPr id="2" name="Veselý obličej 1"/>
          <p:cNvSpPr/>
          <p:nvPr/>
        </p:nvSpPr>
        <p:spPr>
          <a:xfrm>
            <a:off x="4067944" y="4559277"/>
            <a:ext cx="914400" cy="914400"/>
          </a:xfrm>
          <a:prstGeom prst="smileyFace">
            <a:avLst>
              <a:gd name="adj" fmla="val 108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Srdce 3"/>
          <p:cNvSpPr/>
          <p:nvPr/>
        </p:nvSpPr>
        <p:spPr>
          <a:xfrm>
            <a:off x="1619672" y="4559277"/>
            <a:ext cx="914400" cy="914400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rdce 5"/>
          <p:cNvSpPr/>
          <p:nvPr/>
        </p:nvSpPr>
        <p:spPr>
          <a:xfrm>
            <a:off x="6419056" y="4559277"/>
            <a:ext cx="914400" cy="914400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4987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 úvodní stránk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prezentace úvodní stránka</Template>
  <TotalTime>131</TotalTime>
  <Words>310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prezentace úvodní stránka</vt:lpstr>
      <vt:lpstr>Prezentace aplikace PowerPoint</vt:lpstr>
      <vt:lpstr>Mladší školní věk </vt:lpstr>
      <vt:lpstr>Mladší školní věk</vt:lpstr>
      <vt:lpstr>Prezentace aplikace PowerPoint</vt:lpstr>
      <vt:lpstr>Pár pravidel pro rodiče: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 Matasová</dc:creator>
  <cp:lastModifiedBy>Ivana Matasová</cp:lastModifiedBy>
  <cp:revision>12</cp:revision>
  <dcterms:created xsi:type="dcterms:W3CDTF">2011-06-08T16:24:28Z</dcterms:created>
  <dcterms:modified xsi:type="dcterms:W3CDTF">2011-06-12T05:56:57Z</dcterms:modified>
</cp:coreProperties>
</file>