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1811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7170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220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3578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1911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7340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759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9489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8751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1245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102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FC7B67-F317-4B98-B1C2-59115B53F5A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82032E-3EDF-4101-AC1F-3C4E507F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399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</p:spPr>
        <p:txBody>
          <a:bodyPr/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5" name="Picture 4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16090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4004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Procenta</a:t>
            </a:r>
            <a:endParaRPr lang="cs-CZ" sz="96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úlohy</a:t>
            </a:r>
            <a:endParaRPr lang="cs-CZ" sz="60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67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04664"/>
                <a:ext cx="8229600" cy="5721499"/>
              </a:xfrm>
            </p:spPr>
            <p:txBody>
              <a:bodyPr>
                <a:normAutofit/>
              </a:bodyPr>
              <a:lstStyle/>
              <a:p>
                <a:pPr algn="just"/>
                <a:r>
                  <a:rPr lang="cs-CZ" sz="3600" b="1" dirty="0" smtClean="0">
                    <a:solidFill>
                      <a:srgbClr val="0033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Zastoupení krevních skupin v Evropě je:</a:t>
                </a:r>
              </a:p>
              <a:p>
                <a:pPr marL="0" indent="0" algn="just">
                  <a:buNone/>
                </a:pPr>
                <a:r>
                  <a:rPr lang="cs-CZ" sz="4000" b="1" dirty="0" smtClean="0">
                    <a:solidFill>
                      <a:srgbClr val="0033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 – 45%,  B – 12%,  0 – 38%, AB – 5 %.</a:t>
                </a:r>
              </a:p>
              <a:p>
                <a:pPr marL="0" indent="0" algn="just">
                  <a:buNone/>
                </a:pPr>
                <a:r>
                  <a:rPr lang="cs-CZ" sz="4000" b="1" dirty="0" smtClean="0">
                    <a:solidFill>
                      <a:srgbClr val="0033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Vyjádři zastoupení krevních skupin zlomkem.</a:t>
                </a:r>
              </a:p>
              <a:p>
                <a:pPr marL="0" indent="0" algn="just">
                  <a:buNone/>
                </a:pPr>
                <a:endParaRPr lang="cs-CZ" sz="44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just">
                  <a:buNone/>
                </a:pPr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A=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B=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0=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𝟏𝟗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𝟓𝟎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AB=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pPr marL="0" indent="0" algn="just">
                  <a:buNone/>
                </a:pPr>
                <a:endPara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04664"/>
                <a:ext cx="8229600" cy="5721499"/>
              </a:xfrm>
              <a:blipFill rotWithShape="1">
                <a:blip r:embed="rId2" cstate="print"/>
                <a:stretch>
                  <a:fillRect l="-2741" t="-1704" r="-3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879897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just"/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plat zaměstnance je 12 800 Kč. Kolik Kč bude činit odměna ve výši 15% základního platu?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1 920Kč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Výtěžnost telecího masa je 64% živé hmotnosti. Kolik kg masa se získá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z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 kg živé hmotnosti?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</a:t>
            </a: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 kg</a:t>
            </a:r>
            <a:endParaRPr lang="cs-CZ" sz="40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5214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Rybář chytal ryby. Míru měly pouze tři kusy, což bylo 15% všech chycených ryb. Kolik ryb rybář za celý den chytil?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ryb</a:t>
            </a:r>
          </a:p>
          <a:p>
            <a:pPr algn="just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množství těsta se vypracuje 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z 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37,5 kg mouky, je-li její vaznost 64% ? </a:t>
            </a:r>
          </a:p>
          <a:p>
            <a:pPr marL="0" indent="0" algn="just">
              <a:buNone/>
            </a:pPr>
            <a:r>
              <a:rPr lang="cs-CZ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</a:t>
            </a:r>
            <a:r>
              <a:rPr lang="cs-CZ" sz="36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58 kg                                     </a:t>
            </a:r>
            <a:endParaRPr lang="cs-CZ" sz="36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2798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Tělo člověka, který váží přibližně </a:t>
            </a: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70 </a:t>
            </a: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kg obsahuje asi 42 litrů vody. Kolik to je procent? 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60%</a:t>
            </a:r>
          </a:p>
          <a:p>
            <a:pPr marL="0" indent="0" algn="just">
              <a:buNone/>
            </a:pPr>
            <a:endParaRPr lang="cs-CZ" sz="4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klíčivost pórku, </a:t>
            </a:r>
            <a:r>
              <a:rPr lang="cs-CZ" sz="40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jestliže </a:t>
            </a:r>
            <a:r>
              <a:rPr lang="cs-CZ" sz="40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z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 semen vyklíčilo 176 semen.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</a:t>
            </a:r>
            <a:r>
              <a:rPr lang="cs-CZ" sz="4000" b="1" dirty="0" smtClean="0">
                <a:solidFill>
                  <a:srgbClr val="0033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88%</a:t>
            </a:r>
            <a:endParaRPr lang="cs-CZ" sz="4000" b="1" dirty="0">
              <a:solidFill>
                <a:srgbClr val="0033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854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137</Words>
  <Application>Microsoft Office PowerPoint</Application>
  <PresentationFormat>Předvádění na obrazovce (4:3)</PresentationFormat>
  <Paragraphs>17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 UČEBNÍ MATERIÁL</vt:lpstr>
      <vt:lpstr>Procenta</vt:lpstr>
      <vt:lpstr>Snímek 3</vt:lpstr>
      <vt:lpstr>Snímek 4</vt:lpstr>
      <vt:lpstr>Snímek 5</vt:lpstr>
      <vt:lpstr>Snímek 6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Dum</cp:lastModifiedBy>
  <cp:revision>8</cp:revision>
  <dcterms:created xsi:type="dcterms:W3CDTF">2012-10-19T11:01:18Z</dcterms:created>
  <dcterms:modified xsi:type="dcterms:W3CDTF">2013-05-14T06:29:30Z</dcterms:modified>
</cp:coreProperties>
</file>