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6B74A-07B9-4DFB-BAEA-66123D8E70D2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3F2645-EC63-40D8-975F-E5F0B6F2299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2240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3F2645-EC63-40D8-975F-E5F0B6F22990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3750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134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9082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675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880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3084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568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00900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492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560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7046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8335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FB076-FF2E-4A01-AE6E-363178CDE753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F58262-1EC6-4154-9A71-3148D41823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967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04664"/>
            <a:ext cx="7772400" cy="1470025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pic>
        <p:nvPicPr>
          <p:cNvPr id="4" name="Picture 3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539875"/>
            <a:ext cx="6194425" cy="3840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5668" y="5380038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08979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Procenta</a:t>
            </a:r>
            <a:endParaRPr lang="cs-CZ" sz="9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TEST</a:t>
            </a:r>
            <a:endParaRPr lang="cs-CZ" sz="48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404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Zapiš v procentech:</a:t>
            </a:r>
            <a:endParaRPr lang="cs-CZ" sz="5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457200" y="1600200"/>
                <a:ext cx="7715200" cy="4525963"/>
              </a:xfrm>
            </p:spPr>
            <p:txBody>
              <a:bodyPr/>
              <a:lstStyle/>
              <a:p>
                <a:pPr marL="0" indent="0" algn="ctr">
                  <a:buNone/>
                </a:pPr>
                <a:r>
                  <a:rPr lang="cs-CZ" sz="4400" b="1" dirty="0" smtClean="0">
                    <a:solidFill>
                      <a:schemeClr val="accent6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𝟐𝟓𝟔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6">
                                <a:lumMod val="75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6">
                        <a:lumMod val="75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:pPr marL="0" indent="0" algn="ctr">
                  <a:buNone/>
                </a:pPr>
                <a:endParaRPr lang="cs-CZ" sz="3200" b="1" dirty="0" smtClean="0">
                  <a:solidFill>
                    <a:schemeClr val="accent6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 algn="ctr">
                  <a:buNone/>
                </a:pPr>
                <a:r>
                  <a:rPr lang="cs-CZ" sz="48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B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𝟏𝟑𝟓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𝟏𝟎𝟎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základu,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chemeClr val="accent3">
                                <a:lumMod val="50000"/>
                              </a:schemeClr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chemeClr val="accent3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základu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660066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457200" y="1600200"/>
                <a:ext cx="7715200" cy="4525963"/>
              </a:xfrm>
              <a:blipFill rotWithShape="1">
                <a:blip r:embed="rId2" cstate="print"/>
                <a:stretch>
                  <a:fillRect t="-2965" r="-25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54623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Zmenši číslo: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258 o 3 %</a:t>
            </a: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ctr">
              <a:buNone/>
            </a:pPr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696 o 15 %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0129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Vypočítej slovní úlohu: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5801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cena televizoru 8 600 Kč byla snížena o 15 %. Kolik stál televizor po zlevnění?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korun zbylo podnikateli ze zisku 180 000 Kč, jestliže daň ze zisku byla 39 %?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3301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 slovní úlohu: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% činí ztráty pečením, když se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z </a:t>
            </a: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kg těsta vyrobí 46 kg chleba?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 algn="just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Cena výrobku byla 5 200 Kč,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po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snížení ceny stál výrobek 3 640 Kč.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O </a:t>
            </a: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% byla snížena cena?</a:t>
            </a:r>
            <a:endParaRPr lang="cs-CZ" sz="40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6200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3%;256%;50%;75%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250,26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7 310 Kč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8 % 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1600200"/>
            <a:ext cx="4248472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7%;135%;25%;20%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591,6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109 800 Kč</a:t>
            </a:r>
          </a:p>
          <a:p>
            <a:pPr marL="0" indent="0">
              <a:buNone/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30 %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78880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149</Words>
  <Application>Microsoft Office PowerPoint</Application>
  <PresentationFormat>Předvádění na obrazovce (4:3)</PresentationFormat>
  <Paragraphs>32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DIGITÁLNÍ UČEBNÍ MATERIÁL</vt:lpstr>
      <vt:lpstr>Procenta</vt:lpstr>
      <vt:lpstr>1. Zapiš v procentech:</vt:lpstr>
      <vt:lpstr>2. Zmenši číslo:</vt:lpstr>
      <vt:lpstr>3. Vypočítej slovní úlohu:</vt:lpstr>
      <vt:lpstr>4. Vypočítej slovní úlohu: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U218UCITEL</dc:creator>
  <cp:lastModifiedBy>Dum</cp:lastModifiedBy>
  <cp:revision>5</cp:revision>
  <dcterms:created xsi:type="dcterms:W3CDTF">2012-10-24T08:55:56Z</dcterms:created>
  <dcterms:modified xsi:type="dcterms:W3CDTF">2013-05-14T06:30:27Z</dcterms:modified>
</cp:coreProperties>
</file>