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A0B725A-5BC6-4E05-B3B3-713D2DFF4A1B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4769EA7-F22B-47EC-9A8F-6686B37B47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/>
              <a:t>Němčina pro 9. třídu.</a:t>
            </a:r>
            <a:endParaRPr lang="cs-CZ" sz="4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916832"/>
            <a:ext cx="9144000" cy="1199704"/>
          </a:xfrm>
        </p:spPr>
        <p:txBody>
          <a:bodyPr/>
          <a:lstStyle/>
          <a:p>
            <a:pPr algn="ctr"/>
            <a:r>
              <a:rPr lang="cs-CZ" b="1" dirty="0" smtClean="0"/>
              <a:t>Německo.</a:t>
            </a:r>
            <a:endParaRPr lang="cs-CZ" b="1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1811936" cy="1728192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4572000" y="2420888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>Název školy: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ZŠ Štětí, Ostrovní 300</a:t>
            </a:r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>Autor: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Vlasta </a:t>
            </a:r>
            <a:r>
              <a:rPr lang="cs-CZ" sz="1200" b="1" dirty="0" err="1" smtClean="0">
                <a:solidFill>
                  <a:schemeClr val="tx2">
                    <a:lumMod val="75000"/>
                  </a:schemeClr>
                </a:solidFill>
              </a:rPr>
              <a:t>Hackelová</a:t>
            </a:r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>Název materiálu: </a:t>
            </a:r>
            <a:b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VY_32_INOVACE_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NJ.9.A.05_</a:t>
            </a:r>
            <a:r>
              <a:rPr lang="cs-CZ" sz="1200" b="1" dirty="0">
                <a:solidFill>
                  <a:schemeClr val="tx2">
                    <a:lumMod val="75000"/>
                  </a:schemeClr>
                </a:solidFill>
              </a:rPr>
              <a:t>d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eutschland</a:t>
            </a:r>
            <a:endParaRPr lang="cs-CZ" sz="1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Datum : 9. 10. 2011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Ročník : devátý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Předmět : Německý jazyk</a:t>
            </a:r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>Název: </a:t>
            </a:r>
            <a:r>
              <a:rPr lang="cs-CZ" sz="1200" dirty="0" err="1" smtClean="0">
                <a:solidFill>
                  <a:schemeClr val="tx2">
                    <a:lumMod val="75000"/>
                  </a:schemeClr>
                </a:solidFill>
              </a:rPr>
              <a:t>Deutschland</a:t>
            </a:r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>Číslo operačního programu: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CZ.1.07/1.4.00/21.1693</a:t>
            </a:r>
          </a:p>
          <a:p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</a:rPr>
              <a:t>Název projektu: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PRIMA ŠKOLA</a:t>
            </a:r>
            <a:endParaRPr lang="cs-CZ" sz="1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80526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bdélník 6"/>
          <p:cNvSpPr/>
          <p:nvPr/>
        </p:nvSpPr>
        <p:spPr>
          <a:xfrm>
            <a:off x="539552" y="4365104"/>
            <a:ext cx="428835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400" dirty="0" smtClean="0"/>
              <a:t>Anotace</a:t>
            </a:r>
            <a:r>
              <a:rPr lang="cs-CZ" sz="1400" dirty="0" smtClean="0"/>
              <a:t>: Německý jazyk pro 9. ročník </a:t>
            </a:r>
          </a:p>
          <a:p>
            <a:r>
              <a:rPr lang="cs-CZ" sz="1400" b="1" dirty="0" smtClean="0"/>
              <a:t>Spolková </a:t>
            </a:r>
            <a:r>
              <a:rPr lang="cs-CZ" sz="1400" b="1" dirty="0" smtClean="0"/>
              <a:t>republika Německo </a:t>
            </a:r>
            <a:r>
              <a:rPr lang="cs-CZ" sz="1400" dirty="0" smtClean="0"/>
              <a:t>–</a:t>
            </a:r>
          </a:p>
          <a:p>
            <a:r>
              <a:rPr lang="cs-CZ" sz="1400" dirty="0" smtClean="0"/>
              <a:t>základní informace – historie, významná místa,</a:t>
            </a:r>
          </a:p>
          <a:p>
            <a:r>
              <a:rPr lang="cs-CZ" sz="1400" dirty="0" smtClean="0"/>
              <a:t>vlastní zkušenosti z návštěv – komunikace ve</a:t>
            </a:r>
          </a:p>
          <a:p>
            <a:r>
              <a:rPr lang="cs-CZ" sz="1400" dirty="0" smtClean="0"/>
              <a:t>třídě, příprava projektu – upevnění a rozšíření</a:t>
            </a:r>
          </a:p>
          <a:p>
            <a:r>
              <a:rPr lang="cs-CZ" sz="1400" dirty="0" smtClean="0"/>
              <a:t>znalostí žáků.  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Oficiální název </a:t>
            </a:r>
            <a:r>
              <a:rPr lang="cs-CZ" dirty="0" smtClean="0"/>
              <a:t>: </a:t>
            </a:r>
          </a:p>
          <a:p>
            <a:pPr>
              <a:buNone/>
            </a:pPr>
            <a:r>
              <a:rPr lang="cs-CZ" dirty="0" smtClean="0"/>
              <a:t>Spolková republika Německo</a:t>
            </a:r>
          </a:p>
          <a:p>
            <a:pPr>
              <a:buNone/>
            </a:pPr>
            <a:r>
              <a:rPr lang="cs-CZ" dirty="0" err="1" smtClean="0"/>
              <a:t>Bundesrepublik</a:t>
            </a:r>
            <a:r>
              <a:rPr lang="cs-CZ" dirty="0" smtClean="0"/>
              <a:t> </a:t>
            </a:r>
            <a:r>
              <a:rPr lang="cs-CZ" dirty="0" err="1" smtClean="0"/>
              <a:t>Deutschland</a:t>
            </a: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</a:t>
            </a:r>
            <a:r>
              <a:rPr lang="cs-CZ" b="1" dirty="0" smtClean="0"/>
              <a:t>Hlavní město 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Berlín</a:t>
            </a:r>
          </a:p>
          <a:p>
            <a:pPr>
              <a:buNone/>
            </a:pPr>
            <a:r>
              <a:rPr lang="cs-CZ" dirty="0" smtClean="0"/>
              <a:t>Berlin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Němčina pro 9. třídu.</a:t>
            </a:r>
            <a:endParaRPr lang="cs-CZ" sz="4000" b="1" dirty="0"/>
          </a:p>
        </p:txBody>
      </p:sp>
      <p:pic>
        <p:nvPicPr>
          <p:cNvPr id="1026" name="Picture 2" descr="C:\Users\Petr\AppData\Local\Microsoft\Windows\Temporary Internet Files\Content.IE5\ZM922GWY\MC90001591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124744"/>
            <a:ext cx="3482035" cy="2734970"/>
          </a:xfrm>
          <a:prstGeom prst="rect">
            <a:avLst/>
          </a:prstGeom>
          <a:noFill/>
        </p:spPr>
      </p:pic>
      <p:pic>
        <p:nvPicPr>
          <p:cNvPr id="1027" name="Picture 3" descr="C:\Users\Petr\AppData\Local\Microsoft\Windows\Temporary Internet Files\Content.IE5\6EJN7BGM\MC90034637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717032"/>
            <a:ext cx="1656893" cy="17958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Státní zřízení </a:t>
            </a:r>
            <a:r>
              <a:rPr lang="cs-CZ" dirty="0" smtClean="0"/>
              <a:t>:</a:t>
            </a:r>
          </a:p>
          <a:p>
            <a:pPr>
              <a:buNone/>
            </a:pPr>
            <a:r>
              <a:rPr lang="cs-CZ" dirty="0" smtClean="0"/>
              <a:t>Federativní parlamentní republika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dirty="0" smtClean="0"/>
              <a:t>Prezident</a:t>
            </a:r>
            <a:r>
              <a:rPr lang="cs-CZ" dirty="0" smtClean="0"/>
              <a:t> : </a:t>
            </a:r>
          </a:p>
          <a:p>
            <a:pPr>
              <a:buNone/>
            </a:pPr>
            <a:r>
              <a:rPr lang="cs-CZ" dirty="0" smtClean="0"/>
              <a:t>Christian </a:t>
            </a:r>
            <a:r>
              <a:rPr lang="cs-CZ" dirty="0" err="1" smtClean="0"/>
              <a:t>Wulff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dirty="0" smtClean="0"/>
              <a:t>Kancléřka</a:t>
            </a:r>
            <a:r>
              <a:rPr lang="cs-CZ" dirty="0" smtClean="0"/>
              <a:t> : </a:t>
            </a:r>
          </a:p>
          <a:p>
            <a:pPr>
              <a:buNone/>
            </a:pPr>
            <a:r>
              <a:rPr lang="cs-CZ" dirty="0" smtClean="0"/>
              <a:t>Angela </a:t>
            </a:r>
            <a:r>
              <a:rPr lang="cs-CZ" dirty="0" err="1" smtClean="0"/>
              <a:t>Merkelová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Němčina pro 9. třídu.</a:t>
            </a:r>
            <a:endParaRPr lang="cs-CZ" sz="4000" b="1" dirty="0"/>
          </a:p>
        </p:txBody>
      </p:sp>
      <p:pic>
        <p:nvPicPr>
          <p:cNvPr id="2052" name="Picture 4" descr="C:\Users\Petr\AppData\Local\Microsoft\Windows\Temporary Internet Files\Content.IE5\RKNBFQ5Z\MC9004156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284984"/>
            <a:ext cx="4603687" cy="2829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Počet obyvatel : 83 milionů</a:t>
            </a:r>
          </a:p>
          <a:p>
            <a:endParaRPr lang="cs-CZ" b="1" dirty="0"/>
          </a:p>
          <a:p>
            <a:r>
              <a:rPr lang="cs-CZ" b="1" dirty="0" smtClean="0"/>
              <a:t>Rozloha : 357 tis. Km2</a:t>
            </a:r>
          </a:p>
          <a:p>
            <a:endParaRPr lang="cs-CZ" b="1" dirty="0"/>
          </a:p>
          <a:p>
            <a:r>
              <a:rPr lang="cs-CZ" b="1" dirty="0" smtClean="0"/>
              <a:t>Nejvyšší hora : </a:t>
            </a:r>
          </a:p>
          <a:p>
            <a:pPr>
              <a:buNone/>
            </a:pPr>
            <a:r>
              <a:rPr lang="cs-CZ" b="1" dirty="0" smtClean="0"/>
              <a:t>Zugspitze – 2962 m n m.</a:t>
            </a: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Němčina pro 9. třídu.</a:t>
            </a:r>
            <a:endParaRPr lang="cs-CZ" sz="4000" b="1" dirty="0"/>
          </a:p>
        </p:txBody>
      </p:sp>
      <p:pic>
        <p:nvPicPr>
          <p:cNvPr id="3074" name="Picture 2" descr="C:\Users\Petr\AppData\Local\Microsoft\Windows\Temporary Internet Files\Content.IE5\DM6FWIX4\MP9004385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068960"/>
            <a:ext cx="3704456" cy="3432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Důležitá data </a:t>
            </a:r>
            <a:r>
              <a:rPr lang="cs-CZ" dirty="0" smtClean="0"/>
              <a:t>: </a:t>
            </a:r>
          </a:p>
          <a:p>
            <a:endParaRPr lang="cs-CZ" dirty="0"/>
          </a:p>
          <a:p>
            <a:r>
              <a:rPr lang="cs-CZ" dirty="0" smtClean="0"/>
              <a:t>1871 Sjednocení a vznik Německého císařství</a:t>
            </a:r>
          </a:p>
          <a:p>
            <a:endParaRPr lang="cs-CZ" dirty="0"/>
          </a:p>
          <a:p>
            <a:r>
              <a:rPr lang="cs-CZ" dirty="0" smtClean="0"/>
              <a:t>1919 Výmarská republika</a:t>
            </a:r>
          </a:p>
          <a:p>
            <a:endParaRPr lang="cs-CZ" dirty="0"/>
          </a:p>
          <a:p>
            <a:r>
              <a:rPr lang="cs-CZ" dirty="0" smtClean="0"/>
              <a:t>1933 – 1945 Nacismus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Němčina pro 9. třídu.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1949 – 1960 – rozdělené Německo</a:t>
            </a:r>
          </a:p>
          <a:p>
            <a:endParaRPr lang="cs-CZ" dirty="0" smtClean="0"/>
          </a:p>
          <a:p>
            <a:r>
              <a:rPr lang="cs-CZ" dirty="0" smtClean="0"/>
              <a:t>1961 – stavba Berlínské zdi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1990 – znovusjednocení Německa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Němčina pro 9. třídu.</a:t>
            </a:r>
            <a:endParaRPr lang="cs-CZ" sz="4000" b="1" dirty="0"/>
          </a:p>
        </p:txBody>
      </p:sp>
      <p:pic>
        <p:nvPicPr>
          <p:cNvPr id="4098" name="Picture 2" descr="C:\Users\Petr\AppData\Local\Microsoft\Windows\Temporary Internet Files\Content.IE5\U0GT5ZLH\MC9000367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988840"/>
            <a:ext cx="2667293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77396"/>
            <a:ext cx="8229600" cy="4525963"/>
          </a:xfrm>
        </p:spPr>
        <p:txBody>
          <a:bodyPr/>
          <a:lstStyle/>
          <a:p>
            <a:r>
              <a:rPr lang="cs-CZ" dirty="0" smtClean="0"/>
              <a:t>Znáš správnou </a:t>
            </a:r>
          </a:p>
          <a:p>
            <a:pPr>
              <a:buNone/>
            </a:pPr>
            <a:r>
              <a:rPr lang="cs-CZ" dirty="0" smtClean="0"/>
              <a:t>   odpověď? </a:t>
            </a:r>
          </a:p>
          <a:p>
            <a:endParaRPr lang="cs-CZ" dirty="0"/>
          </a:p>
          <a:p>
            <a:r>
              <a:rPr lang="cs-CZ" dirty="0" smtClean="0"/>
              <a:t>Tento zámek je v :</a:t>
            </a:r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Němčina pro 9. třídu</a:t>
            </a:r>
            <a:endParaRPr lang="cs-CZ" sz="4000" b="1" dirty="0"/>
          </a:p>
        </p:txBody>
      </p:sp>
      <p:pic>
        <p:nvPicPr>
          <p:cNvPr id="1026" name="Picture 2" descr="C:\Users\Petr\AppData\Local\Microsoft\Windows\Temporary Internet Files\Content.IE5\DM6FWIX4\MP90042552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268760"/>
            <a:ext cx="4574232" cy="511256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27584" y="486916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Sasku</a:t>
            </a:r>
          </a:p>
        </p:txBody>
      </p:sp>
      <p:sp>
        <p:nvSpPr>
          <p:cNvPr id="5" name="Obdélník 4"/>
          <p:cNvSpPr/>
          <p:nvPr/>
        </p:nvSpPr>
        <p:spPr>
          <a:xfrm>
            <a:off x="755576" y="4221088"/>
            <a:ext cx="15327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/>
              <a:t>Bavorsku</a:t>
            </a:r>
          </a:p>
        </p:txBody>
      </p:sp>
      <p:sp>
        <p:nvSpPr>
          <p:cNvPr id="6" name="Obdélník 5"/>
          <p:cNvSpPr/>
          <p:nvPr/>
        </p:nvSpPr>
        <p:spPr>
          <a:xfrm>
            <a:off x="755576" y="3640378"/>
            <a:ext cx="1540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err="1"/>
              <a:t>Durinsku</a:t>
            </a:r>
            <a:endParaRPr lang="cs-CZ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/>
              <a:t>Poznáš tyto stavby a víš kde je najdeme ?</a:t>
            </a:r>
            <a:endParaRPr lang="cs-CZ" sz="18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Němčina pro 9. třídu</a:t>
            </a:r>
            <a:endParaRPr lang="cs-CZ" sz="4000" dirty="0"/>
          </a:p>
        </p:txBody>
      </p:sp>
      <p:pic>
        <p:nvPicPr>
          <p:cNvPr id="2052" name="Picture 4" descr="C:\Users\Petr\AppData\Local\Microsoft\Windows\Temporary Internet Files\Content.IE5\D558S5JH\MP90043866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44824"/>
            <a:ext cx="2592288" cy="3240360"/>
          </a:xfrm>
          <a:prstGeom prst="rect">
            <a:avLst/>
          </a:prstGeom>
          <a:noFill/>
        </p:spPr>
      </p:pic>
      <p:pic>
        <p:nvPicPr>
          <p:cNvPr id="2053" name="Picture 5" descr="C:\Users\Petr\AppData\Local\Microsoft\Windows\Temporary Internet Files\Content.IE5\49YFH53M\MP90042549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7616" y="3645024"/>
            <a:ext cx="3276872" cy="3024336"/>
          </a:xfrm>
          <a:prstGeom prst="rect">
            <a:avLst/>
          </a:prstGeom>
          <a:noFill/>
        </p:spPr>
      </p:pic>
      <p:pic>
        <p:nvPicPr>
          <p:cNvPr id="2054" name="Picture 6" descr="C:\Users\Petr\AppData\Local\Microsoft\Windows\Temporary Internet Files\Content.IE5\U0GT5ZLH\MP90040348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1108" y="1868424"/>
            <a:ext cx="2081784" cy="3121152"/>
          </a:xfrm>
          <a:prstGeom prst="rect">
            <a:avLst/>
          </a:prstGeom>
          <a:noFill/>
        </p:spPr>
      </p:pic>
      <p:pic>
        <p:nvPicPr>
          <p:cNvPr id="2055" name="Picture 7" descr="C:\Users\Petr\AppData\Local\Microsoft\Windows\Temporary Internet Files\Content.IE5\3M9LY7V8\MP90043399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59624" y="836712"/>
            <a:ext cx="3384376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Němčina pro 9. třídu</a:t>
            </a:r>
            <a:endParaRPr lang="cs-CZ" sz="4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Touto branou vjíždíme </a:t>
            </a:r>
          </a:p>
          <a:p>
            <a:pPr>
              <a:buNone/>
            </a:pPr>
            <a:r>
              <a:rPr lang="cs-CZ" dirty="0" smtClean="0"/>
              <a:t>	do známého města. </a:t>
            </a:r>
          </a:p>
          <a:p>
            <a:pPr>
              <a:buNone/>
            </a:pPr>
            <a:r>
              <a:rPr lang="cs-CZ" dirty="0" smtClean="0"/>
              <a:t>	Víš do kterého 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Co o tomto městě víš?</a:t>
            </a:r>
          </a:p>
          <a:p>
            <a:pPr>
              <a:buNone/>
            </a:pPr>
            <a:r>
              <a:rPr lang="cs-CZ" dirty="0" smtClean="0"/>
              <a:t>Čím je světoznámé? </a:t>
            </a:r>
            <a:endParaRPr lang="cs-CZ" dirty="0"/>
          </a:p>
        </p:txBody>
      </p:sp>
      <p:pic>
        <p:nvPicPr>
          <p:cNvPr id="3076" name="Picture 4" descr="C:\Users\Petr\AppData\Local\Microsoft\Windows\Temporary Internet Files\Content.IE5\SPOZDSIY\MP90042547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980728"/>
            <a:ext cx="3168352" cy="3888432"/>
          </a:xfrm>
          <a:prstGeom prst="rect">
            <a:avLst/>
          </a:prstGeom>
          <a:noFill/>
        </p:spPr>
      </p:pic>
      <p:pic>
        <p:nvPicPr>
          <p:cNvPr id="3077" name="Picture 5" descr="C:\Users\Petr\AppData\Local\Microsoft\Windows\Temporary Internet Files\Content.IE5\4OGEFVF3\MC90041542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933056"/>
            <a:ext cx="2736304" cy="2662298"/>
          </a:xfrm>
          <a:prstGeom prst="rect">
            <a:avLst/>
          </a:prstGeom>
          <a:noFill/>
        </p:spPr>
      </p:pic>
      <p:pic>
        <p:nvPicPr>
          <p:cNvPr id="3078" name="Picture 6" descr="C:\Users\Petr\AppData\Local\Microsoft\Windows\Temporary Internet Files\Content.IE5\SPOZDSIY\MC90023191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5229201"/>
            <a:ext cx="1872208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Němčina pro 9. třídu.</a:t>
            </a:r>
            <a:endParaRPr lang="cs-CZ" sz="40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 tímto městem nás</a:t>
            </a:r>
          </a:p>
          <a:p>
            <a:pPr>
              <a:buNone/>
            </a:pPr>
            <a:r>
              <a:rPr lang="cs-CZ" dirty="0" smtClean="0"/>
              <a:t>	spojuje řeka Labe. </a:t>
            </a:r>
          </a:p>
          <a:p>
            <a:pPr>
              <a:buNone/>
            </a:pPr>
            <a:r>
              <a:rPr lang="cs-CZ" dirty="0" smtClean="0"/>
              <a:t>	Co o něm víš?</a:t>
            </a:r>
          </a:p>
          <a:p>
            <a:pPr>
              <a:buNone/>
            </a:pPr>
            <a:r>
              <a:rPr lang="cs-CZ" dirty="0" smtClean="0"/>
              <a:t>	Byl jsi tam?</a:t>
            </a:r>
            <a:endParaRPr lang="cs-CZ" dirty="0"/>
          </a:p>
        </p:txBody>
      </p:sp>
      <p:pic>
        <p:nvPicPr>
          <p:cNvPr id="4099" name="Picture 3" descr="C:\Users\Petr\AppData\Local\Microsoft\Windows\Temporary Internet Files\Content.IE5\N92RVIKT\MP9004264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980728"/>
            <a:ext cx="3456384" cy="3096344"/>
          </a:xfrm>
          <a:prstGeom prst="rect">
            <a:avLst/>
          </a:prstGeom>
          <a:noFill/>
        </p:spPr>
      </p:pic>
      <p:pic>
        <p:nvPicPr>
          <p:cNvPr id="4101" name="Picture 5" descr="C:\Users\Petr\AppData\Local\Microsoft\Windows\Temporary Internet Files\Content.IE5\49YFH53M\MP90042648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140968"/>
            <a:ext cx="3109342" cy="3501008"/>
          </a:xfrm>
          <a:prstGeom prst="rect">
            <a:avLst/>
          </a:prstGeom>
          <a:noFill/>
        </p:spPr>
      </p:pic>
      <p:pic>
        <p:nvPicPr>
          <p:cNvPr id="4103" name="Picture 7" descr="C:\Users\Petr\AppData\Local\Microsoft\Windows\Temporary Internet Files\Content.IE5\K27H4T4R\MC9003542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653136"/>
            <a:ext cx="2287509" cy="19630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Vyber si jedno město nebo jednu oblast v Německu a připrav projekt, ve kterém nám toto město, </a:t>
            </a:r>
            <a:r>
              <a:rPr lang="cs-CZ" dirty="0" err="1" smtClean="0"/>
              <a:t>ev</a:t>
            </a:r>
            <a:r>
              <a:rPr lang="cs-CZ" dirty="0" smtClean="0"/>
              <a:t>. tuto oblast představíš.</a:t>
            </a:r>
          </a:p>
          <a:p>
            <a:endParaRPr lang="cs-CZ" dirty="0" smtClean="0"/>
          </a:p>
          <a:p>
            <a:r>
              <a:rPr lang="cs-CZ" dirty="0" smtClean="0"/>
              <a:t>Použij své znalosti ze zeměpisu a z dějepisu.</a:t>
            </a:r>
          </a:p>
          <a:p>
            <a:endParaRPr lang="cs-CZ" dirty="0" smtClean="0"/>
          </a:p>
          <a:p>
            <a:r>
              <a:rPr lang="cs-CZ" dirty="0" smtClean="0"/>
              <a:t>A nezapomeň, co jsi se naučil v hodinách informatiky.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cs-CZ" dirty="0" smtClean="0"/>
              <a:t>METODIKA</a:t>
            </a:r>
          </a:p>
          <a:p>
            <a:pPr marL="109728" indent="0">
              <a:buNone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Úvodem hodiny připomeneme známé základní informace </a:t>
            </a:r>
            <a:r>
              <a:rPr lang="cs-CZ" smtClean="0"/>
              <a:t>o Spolkové </a:t>
            </a:r>
            <a:r>
              <a:rPr lang="cs-CZ" dirty="0" smtClean="0"/>
              <a:t>republice Německo.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Promítáme obrázky a žáci doplňují na základě vlastních zkušeností a znalostí – v češtině.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Používáme znalosti žáků z dějepisu, zeměpisu, hudební výchovy.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Hodina slouží jako příprava projektu – obr.11.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Němčina pro 9. třídu.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3228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Zdroje : </a:t>
            </a:r>
          </a:p>
          <a:p>
            <a:r>
              <a:rPr lang="cs-CZ" dirty="0" smtClean="0"/>
              <a:t>Kliparty Office – www.office.microsoft.com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Němčina pro 9. třídu.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234</TotalTime>
  <Words>334</Words>
  <Application>Microsoft Office PowerPoint</Application>
  <PresentationFormat>Předvádění na obrazovce (4:3)</PresentationFormat>
  <Paragraphs>99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Shluk</vt:lpstr>
      <vt:lpstr>Němčina pro 9. třídu.</vt:lpstr>
      <vt:lpstr>Němčina pro 9. třídu.</vt:lpstr>
      <vt:lpstr>Němčina pro 9. třídu.</vt:lpstr>
      <vt:lpstr>Němčina pro 9. třídu.</vt:lpstr>
      <vt:lpstr>Němčina pro 9. třídu.</vt:lpstr>
      <vt:lpstr>Němčina pro 9. třídu.</vt:lpstr>
      <vt:lpstr>Němčina pro 9. třídu</vt:lpstr>
      <vt:lpstr>Němčina pro 9. třídu</vt:lpstr>
      <vt:lpstr>Němčina pro 9. třídu</vt:lpstr>
      <vt:lpstr>Němčina pro 9. třídu.</vt:lpstr>
      <vt:lpstr>Němčina pro 9. třídu.</vt:lpstr>
      <vt:lpstr>Němčina pro 9. třídu.</vt:lpstr>
      <vt:lpstr>Němčina pro 9. třídu.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Němčina pro 9. třídu.</dc:title>
  <dc:creator>Petr</dc:creator>
  <cp:lastModifiedBy>PC-29SX</cp:lastModifiedBy>
  <cp:revision>28</cp:revision>
  <dcterms:created xsi:type="dcterms:W3CDTF">2011-10-26T08:36:46Z</dcterms:created>
  <dcterms:modified xsi:type="dcterms:W3CDTF">2012-03-09T07:58:52Z</dcterms:modified>
</cp:coreProperties>
</file>