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798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595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778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249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06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50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550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704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695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622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041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69B5CC-6F16-4944-AF57-FC04A7339E7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E9B74-C601-46D7-8121-F1CE36C27B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777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86000" y="255183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</a:t>
            </a:r>
            <a:r>
              <a:rPr lang="cs-CZ" b="1" smtClean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12/02-Ochrana života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90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8002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Ochrana života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165618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Prezentace č.2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Pravoúhlý trojúhelník 4"/>
          <p:cNvSpPr/>
          <p:nvPr/>
        </p:nvSpPr>
        <p:spPr>
          <a:xfrm>
            <a:off x="971600" y="4293096"/>
            <a:ext cx="4392488" cy="2160240"/>
          </a:xfrm>
          <a:prstGeom prst="rt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flipV="1">
            <a:off x="4427984" y="4581128"/>
            <a:ext cx="4248472" cy="1872208"/>
          </a:xfrm>
          <a:prstGeom prst="triangle">
            <a:avLst>
              <a:gd name="adj" fmla="val 52156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59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11144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Důležité 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život je chráněn zákonem</a:t>
            </a:r>
          </a:p>
          <a:p>
            <a:r>
              <a:rPr lang="cs-CZ" dirty="0" smtClean="0"/>
              <a:t>Vznik nového života je tou nejvzácnější událostí</a:t>
            </a:r>
          </a:p>
          <a:p>
            <a:r>
              <a:rPr lang="cs-CZ" dirty="0" smtClean="0"/>
              <a:t>Těhotná žena má právo plně rozhodovat o životě svého plodu</a:t>
            </a:r>
          </a:p>
          <a:p>
            <a:r>
              <a:rPr lang="cs-CZ" dirty="0" smtClean="0"/>
              <a:t>Neplánovaná těhotenství přinášejí zejména mladým dívkám řadu problémů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6876256" y="5301208"/>
            <a:ext cx="1368152" cy="115212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30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96144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Interrupce</a:t>
            </a:r>
            <a:r>
              <a:rPr lang="cs-CZ" dirty="0" smtClean="0"/>
              <a:t>(</a:t>
            </a:r>
            <a:r>
              <a:rPr lang="cs-CZ" sz="3100" dirty="0" smtClean="0"/>
              <a:t>umělé</a:t>
            </a:r>
            <a:r>
              <a:rPr lang="cs-CZ" dirty="0" smtClean="0"/>
              <a:t> </a:t>
            </a:r>
            <a:r>
              <a:rPr lang="cs-CZ" sz="3100" dirty="0" smtClean="0"/>
              <a:t>přerušení</a:t>
            </a:r>
            <a:r>
              <a:rPr lang="cs-CZ" dirty="0" smtClean="0"/>
              <a:t> </a:t>
            </a:r>
            <a:r>
              <a:rPr lang="cs-CZ" sz="3100" dirty="0" smtClean="0"/>
              <a:t>těhotenství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cs-CZ" dirty="0" smtClean="0"/>
              <a:t>Jde o vážný lékařský zákrok</a:t>
            </a:r>
          </a:p>
          <a:p>
            <a:r>
              <a:rPr lang="cs-CZ" dirty="0" smtClean="0"/>
              <a:t>Násilný zásah do činnosti organismu</a:t>
            </a:r>
          </a:p>
          <a:p>
            <a:r>
              <a:rPr lang="cs-CZ" dirty="0" smtClean="0"/>
              <a:t>Může ohrozit fyzické i psychické zdraví</a:t>
            </a:r>
          </a:p>
          <a:p>
            <a:r>
              <a:rPr lang="cs-CZ" dirty="0" smtClean="0"/>
              <a:t>Dochází často ke komplikacím při dalším,</a:t>
            </a:r>
          </a:p>
          <a:p>
            <a:pPr marL="0" indent="0">
              <a:buNone/>
            </a:pPr>
            <a:r>
              <a:rPr lang="cs-CZ" dirty="0" smtClean="0"/>
              <a:t>    již chtěném početí a těhotenství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5589240"/>
            <a:ext cx="12961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!!!!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29100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</a:rPr>
              <a:t>Interrupce,miniinterrupce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u="sng" dirty="0" smtClean="0"/>
              <a:t>Miniinterrupce – do 8.týdne</a:t>
            </a:r>
          </a:p>
          <a:p>
            <a:pPr marL="0" indent="0">
              <a:buNone/>
            </a:pPr>
            <a:r>
              <a:rPr lang="cs-CZ" dirty="0" smtClean="0"/>
              <a:t>provádí se v celkové anestezii, ambulantně</a:t>
            </a:r>
          </a:p>
          <a:p>
            <a:pPr marL="0" indent="0">
              <a:buNone/>
            </a:pPr>
            <a:r>
              <a:rPr lang="cs-CZ" dirty="0" smtClean="0"/>
              <a:t> jedná se o zákrok šetrnější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u="sng" dirty="0" smtClean="0"/>
              <a:t>Interrupce – do 12.týdne</a:t>
            </a:r>
          </a:p>
          <a:p>
            <a:pPr marL="0" indent="0">
              <a:buNone/>
            </a:pPr>
            <a:r>
              <a:rPr lang="cs-CZ" dirty="0" smtClean="0"/>
              <a:t>jedná se o závažnější zákrok</a:t>
            </a:r>
          </a:p>
          <a:p>
            <a:pPr marL="0" indent="0">
              <a:buNone/>
            </a:pPr>
            <a:r>
              <a:rPr lang="cs-CZ" dirty="0" smtClean="0"/>
              <a:t>provádí se v celkové anestezii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29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Otázky k zamyšlení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zdravotní rizika představuje interrupce?</a:t>
            </a:r>
          </a:p>
          <a:p>
            <a:r>
              <a:rPr lang="cs-CZ" dirty="0" smtClean="0"/>
              <a:t>Může mladá dívka do 18 let podstoupit tento zákrok bez souhlasu zákonného zástupce?</a:t>
            </a:r>
          </a:p>
          <a:p>
            <a:r>
              <a:rPr lang="cs-CZ" dirty="0" smtClean="0"/>
              <a:t>Je tento zákrok bezplatný?</a:t>
            </a:r>
          </a:p>
          <a:p>
            <a:r>
              <a:rPr lang="cs-CZ" dirty="0" smtClean="0"/>
              <a:t>Jaký je váš pohled na interrupci?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4869161"/>
            <a:ext cx="367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???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65359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161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Ochrana života</vt:lpstr>
      <vt:lpstr>Důležité </vt:lpstr>
      <vt:lpstr>Interrupce(umělé přerušení těhotenství)</vt:lpstr>
      <vt:lpstr>Interrupce,miniinterrupce</vt:lpstr>
      <vt:lpstr>Otázky k zamyšlení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života</dc:title>
  <dc:creator>Ivana Matasová</dc:creator>
  <cp:lastModifiedBy>Petr Stránský</cp:lastModifiedBy>
  <cp:revision>20</cp:revision>
  <dcterms:created xsi:type="dcterms:W3CDTF">2011-02-09T07:55:22Z</dcterms:created>
  <dcterms:modified xsi:type="dcterms:W3CDTF">2012-03-13T16:49:48Z</dcterms:modified>
</cp:coreProperties>
</file>