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7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D72D9-1291-4DC0-BAFD-0800C3CE0F0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F32CE-9067-47CD-8472-3843E257D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435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D72D9-1291-4DC0-BAFD-0800C3CE0F0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F32CE-9067-47CD-8472-3843E257D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7069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D72D9-1291-4DC0-BAFD-0800C3CE0F0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F32CE-9067-47CD-8472-3843E257D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0984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D72D9-1291-4DC0-BAFD-0800C3CE0F0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F32CE-9067-47CD-8472-3843E257D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41091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D72D9-1291-4DC0-BAFD-0800C3CE0F0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F32CE-9067-47CD-8472-3843E257D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9520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D72D9-1291-4DC0-BAFD-0800C3CE0F0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F32CE-9067-47CD-8472-3843E257D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3373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D72D9-1291-4DC0-BAFD-0800C3CE0F0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F32CE-9067-47CD-8472-3843E257D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98990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D72D9-1291-4DC0-BAFD-0800C3CE0F0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F32CE-9067-47CD-8472-3843E257D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1663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D72D9-1291-4DC0-BAFD-0800C3CE0F0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F32CE-9067-47CD-8472-3843E257D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9729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D72D9-1291-4DC0-BAFD-0800C3CE0F0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F32CE-9067-47CD-8472-3843E257D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9073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D72D9-1291-4DC0-BAFD-0800C3CE0F0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F32CE-9067-47CD-8472-3843E257D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3565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6D72D9-1291-4DC0-BAFD-0800C3CE0F0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5F32CE-9067-47CD-8472-3843E257D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5773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32656"/>
            <a:ext cx="7772400" cy="1470025"/>
          </a:xfrm>
        </p:spPr>
        <p:txBody>
          <a:bodyPr/>
          <a:lstStyle/>
          <a:p>
            <a:r>
              <a:rPr lang="cs-CZ" dirty="0"/>
              <a:t>DIGITÁLNÍ UČEBNÍ </a:t>
            </a:r>
            <a:r>
              <a:rPr lang="cs-CZ" dirty="0" smtClean="0"/>
              <a:t>MATERIÁL</a:t>
            </a:r>
            <a:endParaRPr lang="cs-CZ" dirty="0"/>
          </a:p>
        </p:txBody>
      </p:sp>
      <p:pic>
        <p:nvPicPr>
          <p:cNvPr id="5" name="Picture 3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477963"/>
            <a:ext cx="6194425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06005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2843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solidFill>
                  <a:schemeClr val="accent6">
                    <a:lumMod val="50000"/>
                  </a:schemeClr>
                </a:solidFill>
              </a:rPr>
              <a:t>Poměr a úměra</a:t>
            </a:r>
            <a:endParaRPr lang="cs-CZ" sz="8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accent6">
                    <a:lumMod val="50000"/>
                  </a:schemeClr>
                </a:solidFill>
              </a:rPr>
              <a:t>TEST</a:t>
            </a:r>
            <a:endParaRPr lang="cs-CZ" sz="72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22684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Částku 18 rozlož v poměru:</a:t>
            </a:r>
            <a:endParaRPr lang="cs-CZ" sz="4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6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  <a:p>
            <a:pPr marL="0" indent="0" algn="ctr">
              <a:buNone/>
            </a:pPr>
            <a:r>
              <a:rPr lang="cs-CZ" sz="6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: 5</a:t>
            </a:r>
          </a:p>
          <a:p>
            <a:pPr marL="0" indent="0" algn="ctr">
              <a:buNone/>
            </a:pPr>
            <a:r>
              <a:rPr lang="cs-CZ" sz="6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  <a:p>
            <a:pPr marL="0" indent="0" algn="ctr">
              <a:buNone/>
            </a:pPr>
            <a:r>
              <a:rPr lang="cs-CZ" sz="6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: 4</a:t>
            </a:r>
            <a:endParaRPr lang="cs-CZ" sz="66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301424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Řeš slovní úlohu:</a:t>
            </a:r>
            <a:endParaRPr lang="cs-CZ" sz="6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4525963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Pekařka za 9 minut naplní 27 koláčků. Kolik jich při stejném tempu naplní za hodinu?</a:t>
            </a:r>
          </a:p>
          <a:p>
            <a:pPr marL="0" indent="0" algn="ctr">
              <a:buNone/>
            </a:pPr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 3 kg těsta se vyrobí 195 sušenek. Kolik sušenek se vyrobí ze 7 kg těsta?</a:t>
            </a:r>
            <a:endParaRPr lang="cs-CZ" sz="4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063311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Vypočítej:</a:t>
            </a:r>
            <a:endParaRPr lang="cs-CZ" sz="7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  <a:p>
            <a:pPr marL="0" indent="0" algn="just">
              <a:buNone/>
            </a:pPr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10 porcí segedínského guláše potřebujeme   1 000 g vepřového bůčku. Kolik g bůčku budeme potřebovat na 23 porcí?</a:t>
            </a:r>
          </a:p>
          <a:p>
            <a:pPr marL="0" indent="0" algn="ctr">
              <a:buNone/>
            </a:pPr>
            <a:r>
              <a:rPr lang="cs-CZ" sz="5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  <a:p>
            <a:pPr marL="0" indent="0" algn="just">
              <a:buNone/>
            </a:pPr>
            <a:r>
              <a:rPr lang="cs-CZ" sz="39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10 porcí segedínského guláše potřebujeme 800 g kyselého zelí. Kolik g zelí budeme potřebovat na 23 porcí?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66970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Vypočítej:</a:t>
            </a:r>
            <a:endParaRPr lang="cs-CZ" sz="5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  <a:p>
            <a:pPr marL="0" indent="0" algn="just">
              <a:buNone/>
            </a:pP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Částku 2 400 Kč rozděl v poměru  1 : 2 : 3.</a:t>
            </a:r>
          </a:p>
          <a:p>
            <a:pPr marL="0" indent="0" algn="ctr">
              <a:buNone/>
            </a:pPr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  <a:p>
            <a:pPr marL="0" indent="0" algn="just">
              <a:buNone/>
            </a:pPr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Částku 3 600 Kč rozděl v poměru  1 : 2 : 3.</a:t>
            </a:r>
            <a:endParaRPr lang="cs-CZ" sz="4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113605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  <a:endParaRPr lang="cs-CZ" sz="5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  <a:p>
            <a:pPr marL="514350" indent="-514350">
              <a:buAutoNum type="arabicPeriod"/>
            </a:pP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8:10</a:t>
            </a:r>
          </a:p>
          <a:p>
            <a:pPr marL="514350" indent="-514350">
              <a:buAutoNum type="arabicPeriod"/>
            </a:pP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 koláčků</a:t>
            </a:r>
          </a:p>
          <a:p>
            <a:pPr marL="514350" indent="-514350">
              <a:buAutoNum type="arabicPeriod"/>
            </a:pP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2 300 g</a:t>
            </a:r>
          </a:p>
          <a:p>
            <a:pPr marL="514350" indent="-514350">
              <a:buAutoNum type="arabicPeriod"/>
            </a:pP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400:800:1 200</a:t>
            </a:r>
            <a:endParaRPr lang="cs-CZ" sz="4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72272" cy="4525963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  <a:p>
            <a:pPr marL="514350" indent="-514350">
              <a:buAutoNum type="arabicPeriod"/>
            </a:pPr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6:12</a:t>
            </a:r>
          </a:p>
          <a:p>
            <a:pPr marL="514350" indent="-514350">
              <a:buAutoNum type="arabicPeriod"/>
            </a:pPr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455 sušenek</a:t>
            </a:r>
          </a:p>
          <a:p>
            <a:pPr marL="514350" indent="-514350">
              <a:buAutoNum type="arabicPeriod"/>
            </a:pPr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1 840 g</a:t>
            </a:r>
          </a:p>
          <a:p>
            <a:pPr marL="514350" indent="-514350">
              <a:buAutoNum type="arabicPeriod"/>
            </a:pPr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600:1200:1800</a:t>
            </a:r>
            <a:endParaRPr lang="cs-CZ" sz="4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979273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164</Words>
  <Application>Microsoft Office PowerPoint</Application>
  <PresentationFormat>Předvádění na obrazovce (4:3)</PresentationFormat>
  <Paragraphs>34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DIGITÁLNÍ UČEBNÍ MATERIÁL</vt:lpstr>
      <vt:lpstr>Poměr a úměra</vt:lpstr>
      <vt:lpstr>1. Částku 18 rozlož v poměru:</vt:lpstr>
      <vt:lpstr>2. Řeš slovní úlohu:</vt:lpstr>
      <vt:lpstr>3. Vypočítej:</vt:lpstr>
      <vt:lpstr>4. Vypočítej:</vt:lpstr>
      <vt:lpstr>Řešení:</vt:lpstr>
    </vt:vector>
  </TitlesOfParts>
  <Company>SŠGaS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U217UCITEL</cp:lastModifiedBy>
  <cp:revision>5</cp:revision>
  <dcterms:created xsi:type="dcterms:W3CDTF">2012-11-19T12:32:40Z</dcterms:created>
  <dcterms:modified xsi:type="dcterms:W3CDTF">2013-04-09T08:52:28Z</dcterms:modified>
</cp:coreProperties>
</file>