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7292A2E-F333-43FB-9621-5CBBE7FDCDCB}" styleName="Světlý styl 2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70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420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014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613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482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571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64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94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29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069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81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837244-DC7B-4B7A-AE86-313ED5795C4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8B4143-8FA8-4979-BF2B-0676B4DDF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874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295400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548680"/>
            <a:ext cx="66967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DIGITÁLNÍDIGITÁLNÍ UČEBNÍ MATERIÁL</a:t>
            </a:r>
          </a:p>
        </p:txBody>
      </p:sp>
      <p:pic>
        <p:nvPicPr>
          <p:cNvPr id="6" name="Picture 4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257800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277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TROJČLENKA</a:t>
            </a:r>
            <a:endParaRPr lang="cs-CZ" sz="8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úlohy 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628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>
                <a:solidFill>
                  <a:schemeClr val="accent3">
                    <a:lumMod val="50000"/>
                  </a:schemeClr>
                </a:solidFill>
              </a:rPr>
              <a:t>Doplň tabulku</a:t>
            </a:r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: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8969182"/>
              </p:ext>
            </p:extLst>
          </p:nvPr>
        </p:nvGraphicFramePr>
        <p:xfrm>
          <a:off x="755576" y="2276872"/>
          <a:ext cx="7632846" cy="41764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44216"/>
                <a:gridCol w="1296144"/>
                <a:gridCol w="864096"/>
                <a:gridCol w="984108"/>
                <a:gridCol w="1272141"/>
                <a:gridCol w="1272141"/>
              </a:tblGrid>
              <a:tr h="29831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DP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Váha </a:t>
                      </a: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na 10p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9 porcí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53 porcí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17 porcí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38 porcí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kern="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Hovězí roštěnec</a:t>
                      </a:r>
                      <a:endParaRPr lang="cs-CZ" sz="1600" b="1" kern="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1000g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ker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Šunkový salám</a:t>
                      </a:r>
                      <a:endParaRPr lang="cs-CZ" sz="1600" b="1" kern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150g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Margarin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150g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Cibule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250g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Mouka hl.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100g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Paprika ml.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20g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ker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Smetana 12%</a:t>
                      </a:r>
                      <a:endParaRPr lang="cs-CZ" sz="1600" b="1" kern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250g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Vejce 2,5 ks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100g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ker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Okurky kyselé</a:t>
                      </a:r>
                      <a:endParaRPr lang="cs-CZ" sz="1600" b="1" kern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200g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Slanina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50g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Sůl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30g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Voda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900g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kern="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Váha </a:t>
                      </a:r>
                      <a:r>
                        <a:rPr lang="cs-CZ" sz="1600" b="1" kern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potravin celkem</a:t>
                      </a:r>
                      <a:endParaRPr lang="cs-CZ" sz="1600" b="1" kern="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3200g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cs-CZ" sz="16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899592" y="1433681"/>
            <a:ext cx="3312368" cy="754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itchFamily="34" charset="0"/>
                <a:ea typeface="Times New Roman" pitchFamily="18" charset="0"/>
              </a:rPr>
              <a:t>Kyjevská roštěná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693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7392548"/>
              </p:ext>
            </p:extLst>
          </p:nvPr>
        </p:nvGraphicFramePr>
        <p:xfrm>
          <a:off x="323530" y="980722"/>
          <a:ext cx="8496797" cy="510821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3656"/>
                <a:gridCol w="1525124"/>
                <a:gridCol w="1064735"/>
                <a:gridCol w="1391094"/>
                <a:gridCol w="1391094"/>
                <a:gridCol w="1391094"/>
              </a:tblGrid>
              <a:tr h="43288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DP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HV na 10p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 porcí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53 porcí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17 porcí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38 porcí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b="1" kern="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Hovězí roštěnec</a:t>
                      </a:r>
                      <a:endParaRPr lang="cs-CZ" sz="1800" b="1" kern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1000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900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5 300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1 700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3 800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b="1" kern="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Šunkový salám</a:t>
                      </a:r>
                      <a:endParaRPr lang="cs-CZ" sz="1800" b="1" kern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150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135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795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255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570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Margarin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150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135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795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255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570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Cibule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250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225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1 325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425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950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Mouka hl.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530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170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380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Paprika ml.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106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34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76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b="1" kern="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Smetana 12%</a:t>
                      </a:r>
                      <a:endParaRPr lang="cs-CZ" sz="1800" b="1" kern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250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225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1 325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425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950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Vejce 2,5 ks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530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170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380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b="1" kern="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Okurky kyselé</a:t>
                      </a:r>
                      <a:endParaRPr lang="cs-CZ" sz="1800" b="1" kern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1 060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340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760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Slanina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45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265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85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Sůl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27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159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51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114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Voda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900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810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4 770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1 530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3 420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b="1" kern="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Váha potravin</a:t>
                      </a:r>
                      <a:endParaRPr lang="cs-CZ" sz="1800" b="1" kern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3200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2880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16 960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5 440</a:t>
                      </a:r>
                      <a:endParaRPr lang="cs-CZ" sz="1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12 160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339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6941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Pekařka za 9 minut naplní 27 šátečků. Kolik jich při stejném tempu naplní za 1 hodinu?</a:t>
            </a:r>
            <a:endParaRPr lang="cs-CZ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r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 kusů</a:t>
            </a:r>
          </a:p>
          <a:p>
            <a:pPr algn="just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obložení 3 m</a:t>
            </a:r>
            <a:r>
              <a:rPr lang="cs-CZ" sz="3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koupelny potřebujeme 840 dlaždic. Kolik dlaždic potřebujeme na obložení 5</a:t>
            </a:r>
            <a:r>
              <a:rPr lang="cs-CZ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</a:t>
            </a:r>
            <a:r>
              <a:rPr lang="cs-CZ" sz="3600" b="1" baseline="30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</a:t>
            </a:r>
          </a:p>
          <a:p>
            <a:pPr marL="0" indent="0" algn="r">
              <a:buNone/>
            </a:pP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1 400 kusů</a:t>
            </a:r>
            <a:endParaRPr lang="cs-CZ" sz="36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1726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216</Words>
  <Application>Microsoft Office PowerPoint</Application>
  <PresentationFormat>Předvádění na obrazovce (4:3)</PresentationFormat>
  <Paragraphs>183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TROJČLENKA</vt:lpstr>
      <vt:lpstr>Doplň tabulku:</vt:lpstr>
      <vt:lpstr>Prezentace aplikace PowerPoint</vt:lpstr>
      <vt:lpstr>Prezentace aplikace PowerPoint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U217UCITEL</cp:lastModifiedBy>
  <cp:revision>13</cp:revision>
  <dcterms:created xsi:type="dcterms:W3CDTF">2012-11-26T11:03:26Z</dcterms:created>
  <dcterms:modified xsi:type="dcterms:W3CDTF">2013-04-09T08:53:21Z</dcterms:modified>
</cp:coreProperties>
</file>