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970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6783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631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1517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860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296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357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864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612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579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975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E0E67-358E-46FF-BC98-DDA2566EF892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EDEBB-C86E-4A22-BBA7-18445F7C4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74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76673"/>
            <a:ext cx="7772400" cy="100811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DIGITÁLNÍDIGITÁLNÍ UČEBNÍ MATERIÁL</a:t>
            </a:r>
            <a:endParaRPr lang="cs-CZ" sz="3600" dirty="0"/>
          </a:p>
        </p:txBody>
      </p:sp>
      <p:pic>
        <p:nvPicPr>
          <p:cNvPr id="4" name="Pictur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355725"/>
            <a:ext cx="6194425" cy="384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668" y="5373216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509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Trojčlenka</a:t>
            </a:r>
            <a:endParaRPr lang="cs-CZ" sz="8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Domácí úkol</a:t>
            </a:r>
            <a:endParaRPr lang="cs-CZ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48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just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slepic snese za týden asi 30 vajec. Za jak dlouho snese 5 slepic 120 vajec?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2 měsíce = 8 týdnů</a:t>
            </a:r>
          </a:p>
          <a:p>
            <a:pPr marL="0" indent="0" algn="r">
              <a:buNone/>
            </a:pPr>
            <a:endParaRPr lang="cs-CZ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kg brambor stojí 135 Kč. Kolik zaplatíme za 0,5 q brambor?</a:t>
            </a:r>
          </a:p>
          <a:p>
            <a:pPr marL="0" indent="0" algn="r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450 Kč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2028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algn="just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uklízeček uklidí školu za 8 hodin. Kolik je třeba uklízeček na úklid, který by trval poloviční dobu? </a:t>
            </a:r>
          </a:p>
          <a:p>
            <a:pPr marL="0" indent="0" algn="r">
              <a:buNone/>
            </a:pP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12 uklízeček</a:t>
            </a:r>
          </a:p>
          <a:p>
            <a:pPr algn="just"/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1,5 kg vepřové kýty stojí 183 Kč. Kolik korun zaplatíme za 5 kg?</a:t>
            </a:r>
          </a:p>
          <a:p>
            <a:pPr marL="0" indent="0" algn="r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610 Kč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710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tabulku ceny zboží:</a:t>
            </a:r>
            <a:endParaRPr lang="cs-CZ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003383"/>
              </p:ext>
            </p:extLst>
          </p:nvPr>
        </p:nvGraphicFramePr>
        <p:xfrm>
          <a:off x="457402" y="3861048"/>
          <a:ext cx="8229599" cy="19558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 litry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 litrů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 litrů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34 litry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 litrů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hl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3,5 hl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54 Kč</a:t>
                      </a:r>
                      <a:endParaRPr lang="cs-CZ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216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450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612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900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1 800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6 300 Kč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78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312 Kč</a:t>
                      </a:r>
                      <a:endParaRPr lang="cs-CZ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650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884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1 300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2 600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9 100 Kč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117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468</a:t>
                      </a:r>
                      <a:r>
                        <a:rPr lang="cs-CZ" sz="2000" baseline="0" dirty="0" smtClean="0"/>
                        <a:t>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975 Kč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1 326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1 950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3 900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13 650 Kč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45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182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300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510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750 Kč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1 500 Kč</a:t>
                      </a:r>
                      <a:endParaRPr lang="cs-CZ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5 250 Kč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02" y="1556792"/>
            <a:ext cx="8229600" cy="212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29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173</Words>
  <Application>Microsoft Office PowerPoint</Application>
  <PresentationFormat>Předvádění na obrazovce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DIGITÁLNÍDIGITÁLNÍ UČEBNÍ MATERIÁL</vt:lpstr>
      <vt:lpstr>Trojčlenka</vt:lpstr>
      <vt:lpstr>Prezentace aplikace PowerPoint</vt:lpstr>
      <vt:lpstr>Prezentace aplikace PowerPoint</vt:lpstr>
      <vt:lpstr>Doplň tabulku ceny zboží: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DIGITÁLNÍDIGITÁLNÍ UČEBNÍ MATERIÁL</dc:title>
  <dc:creator>U218UCITEL</dc:creator>
  <cp:lastModifiedBy>U217UCITEL</cp:lastModifiedBy>
  <cp:revision>6</cp:revision>
  <dcterms:created xsi:type="dcterms:W3CDTF">2012-11-27T09:02:47Z</dcterms:created>
  <dcterms:modified xsi:type="dcterms:W3CDTF">2013-04-09T08:54:05Z</dcterms:modified>
</cp:coreProperties>
</file>