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053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089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347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9171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22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634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9986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070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5950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430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602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7D80C-CA35-4214-BB9F-302F1785083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22C71-3F7F-4638-A6E7-FF3C2F8E73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863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8278688" cy="1470025"/>
          </a:xfrm>
        </p:spPr>
        <p:txBody>
          <a:bodyPr>
            <a:normAutofit/>
          </a:bodyPr>
          <a:lstStyle/>
          <a:p>
            <a:r>
              <a:rPr lang="cs-CZ" sz="4000" dirty="0"/>
              <a:t>DIGITÁLNÍDIGITÁLNÍ </a:t>
            </a:r>
            <a:r>
              <a:rPr lang="cs-CZ" sz="4000" dirty="0" smtClean="0"/>
              <a:t>UČEBNÍ MATERIÁL</a:t>
            </a:r>
            <a:endParaRPr lang="cs-CZ" sz="4000" dirty="0"/>
          </a:p>
        </p:txBody>
      </p:sp>
      <p:pic>
        <p:nvPicPr>
          <p:cNvPr id="4" name="Picture 4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00200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874" y="5562600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815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Trojčlenka</a:t>
            </a:r>
            <a:endParaRPr lang="cs-CZ" sz="88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  <a:endParaRPr lang="cs-CZ" sz="7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5273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Jeden kg cukru stojí 16,50 Kč, vypočítej kolik zaplatíme za: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kg,  25 kg, 0,5 q, 50 dkg cukru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kg, 33 kg, 0,25 q, 30 dkg cukru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74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5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 číšníků připraví raut za 6,5 hodiny. Kolik číšníků by muselo pracovat, aby byl raut hotov za 4 hodiny?</a:t>
            </a:r>
          </a:p>
          <a:p>
            <a:pPr marL="0" indent="0" algn="ctr">
              <a:buNone/>
            </a:pPr>
            <a:r>
              <a:rPr lang="cs-CZ" sz="5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Třináct zahradníků obdělá skleníky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za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hodiny. Kolik zahradníků by muselo pracovat, aby práce trvala 6,5 hodiny?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3055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Devět vstupenek do divadla stojí 765 Kč. Kolik stojí 11 vstupenek?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lístků do kina stojí 375 Kč. Kolik stojí 12 lístků?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5957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 na 100 km spotřebuje 8 litrů benzínu. Kolik benzínu spotřebuje při cestě dlouhé 160 km  a   kolik   za  benzín  zaplatí,   stojí-li  1  litr </a:t>
            </a:r>
          </a:p>
          <a:p>
            <a:pPr marL="0" indent="0" algn="just">
              <a:buNone/>
            </a:pP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 Kč?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35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Autobus na 100 km spotřebuje 25 litrů nafty. Kolik nafty spotřebuje na cestě dlouhé 230 km a  kolik  za  naftu  zaplatí,  když  1  litr nafty stojí </a:t>
            </a:r>
          </a:p>
          <a:p>
            <a:pPr marL="0" indent="0" algn="just">
              <a:buNone/>
            </a:pPr>
            <a:r>
              <a:rPr lang="cs-CZ" sz="35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 Kč? </a:t>
            </a:r>
            <a:endParaRPr lang="cs-CZ" sz="35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0372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49,50Kč;  412,50Kč; 825Kč;  8,25Kč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číšníků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935 Kč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12,8 litrů; 486,40Kč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124744"/>
            <a:ext cx="4536504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82,50Kč; 544,50Kč; 412,50Kč; 4,95Kč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zahradníků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 Kč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57,5 litrů</a:t>
            </a:r>
            <a:r>
              <a:rPr lang="cs-CZ" sz="40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2127,50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960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220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Trojčlenka</vt:lpstr>
      <vt:lpstr>1. Jeden kg cukru stojí 16,50 Kč, vypočítej kolik zaplatíme za:</vt:lpstr>
      <vt:lpstr>2.</vt:lpstr>
      <vt:lpstr>3.</vt:lpstr>
      <vt:lpstr>4.</vt:lpstr>
      <vt:lpstr>Řešení: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9</cp:revision>
  <dcterms:created xsi:type="dcterms:W3CDTF">2012-11-28T08:54:38Z</dcterms:created>
  <dcterms:modified xsi:type="dcterms:W3CDTF">2013-05-14T08:01:39Z</dcterms:modified>
</cp:coreProperties>
</file>