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968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5431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349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088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577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653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936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49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33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365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42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689BB-BEC0-4073-A735-7E223A6C250D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B93CD-17B2-46F8-82FE-A66B5E2C85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026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152127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DIGITÁLNÍDIGITÁLNÍ UČEBNÍ MATERIÁL</a:t>
            </a:r>
            <a:endParaRPr lang="cs-CZ" sz="3600" dirty="0"/>
          </a:p>
        </p:txBody>
      </p:sp>
      <p:pic>
        <p:nvPicPr>
          <p:cNvPr id="4" name="Picture 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295400"/>
            <a:ext cx="6194425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373216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6546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Mocniny s přirozeným mocnitelem 1</a:t>
            </a:r>
            <a:endParaRPr lang="cs-CZ" sz="6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7226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 algn="l">
              <a:buFont typeface="+mj-lt"/>
              <a:buAutoNum type="arabicPeriod"/>
            </a:pPr>
            <a:r>
              <a:rPr lang="cs-CZ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Násobení mocnin: </a:t>
            </a:r>
            <a:r>
              <a:rPr lang="cs-CZ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baseline="30000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baseline="30000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</a:t>
            </a:r>
            <a:r>
              <a:rPr lang="cs-CZ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baseline="30000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n+m</a:t>
            </a:r>
            <a:endParaRPr lang="cs-CZ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x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z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2 </a:t>
            </a: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3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b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a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b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cs-CZ" sz="4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0240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Dělení mocnin: </a:t>
            </a:r>
            <a:r>
              <a:rPr lang="cs-CZ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baseline="30000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baseline="30000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</a:t>
            </a:r>
            <a:r>
              <a:rPr lang="cs-CZ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baseline="30000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-m</a:t>
            </a:r>
            <a:endParaRPr lang="cs-CZ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 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</a:t>
            </a:r>
            <a:r>
              <a:rPr lang="cs-CZ" sz="4000" b="1" baseline="300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</a:p>
          <a:p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4000" b="1" baseline="300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r>
              <a:rPr lang="cs-CZ" sz="4000" b="1" baseline="300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baseline="300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 3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4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: a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sz="4000" b="1" baseline="30000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1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631241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Umocňování mocnin: (</a:t>
            </a:r>
            <a:r>
              <a:rPr lang="cs-CZ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baseline="30000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cs-CZ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</a:t>
            </a:r>
            <a:r>
              <a:rPr lang="cs-CZ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baseline="30000" dirty="0" err="1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n.m</a:t>
            </a:r>
            <a:endParaRPr lang="cs-CZ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(x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)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cs-CZ" sz="4000" b="1" baseline="30000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(z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z</a:t>
            </a:r>
            <a:r>
              <a:rPr lang="cs-CZ" sz="4000" b="1" baseline="300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sz="4000" b="1" baseline="300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cs-CZ" sz="4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)</a:t>
            </a:r>
            <a:r>
              <a:rPr lang="cs-CZ" sz="4000" b="1" baseline="300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)</a:t>
            </a:r>
            <a:r>
              <a:rPr lang="cs-CZ" sz="4000" b="1" baseline="300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cs-CZ" sz="4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(a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b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cs-CZ" sz="4000" b="1" baseline="30000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</a:t>
            </a:r>
            <a:r>
              <a:rPr lang="cs-CZ" sz="4000" b="1" baseline="300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4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1</a:t>
            </a:r>
            <a:r>
              <a:rPr lang="cs-CZ" sz="4000" b="1" baseline="30000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cs-CZ" sz="40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</a:t>
            </a:r>
            <a:r>
              <a:rPr lang="cs-CZ" sz="4000" b="1" baseline="300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cs-CZ" sz="4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7400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Autofit/>
              </a:bodyPr>
              <a:lstStyle/>
              <a:p>
                <a:pPr algn="l"/>
                <a:r>
                  <a:rPr lang="cs-CZ" b="1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4. Umocňování zlomků:</a:t>
                </a:r>
                <a14:m>
                  <m:oMath xmlns:m="http://schemas.openxmlformats.org/officeDocument/2006/math">
                    <m:r>
                      <a:rPr lang="cs-CZ" b="1" i="1" smtClean="0">
                        <a:solidFill>
                          <a:srgbClr val="66003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 </m:t>
                    </m:r>
                  </m:oMath>
                </a14:m>
                <a:r>
                  <a:rPr lang="cs-CZ" b="1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𝒃</m:t>
                        </m:r>
                      </m:den>
                    </m:f>
                  </m:oMath>
                </a14:m>
                <a:r>
                  <a:rPr lang="cs-CZ" b="1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)</a:t>
                </a:r>
                <a:r>
                  <a:rPr lang="cs-CZ" b="1" baseline="30000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n</a:t>
                </a:r>
                <a:r>
                  <a:rPr lang="cs-CZ" b="1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  <m:r>
                          <a:rPr lang="cs-CZ" b="1" i="1" baseline="30000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𝒏</m:t>
                        </m:r>
                      </m:num>
                      <m:den>
                        <m:r>
                          <a:rPr lang="cs-CZ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𝒃</m:t>
                        </m:r>
                        <m:r>
                          <a:rPr lang="cs-CZ" b="1" i="1" baseline="30000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𝒏</m:t>
                        </m:r>
                      </m:den>
                    </m:f>
                  </m:oMath>
                </a14:m>
                <a:r>
                  <a:rPr lang="cs-CZ" b="1" baseline="30000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</a:t>
                </a:r>
                <a:r>
                  <a:rPr lang="cs-CZ" b="1" baseline="30000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/>
                </a:r>
                <a:br>
                  <a:rPr lang="cs-CZ" b="1" baseline="30000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</a:br>
                <a:endParaRPr lang="cs-CZ" b="1" dirty="0">
                  <a:solidFill>
                    <a:srgbClr val="6600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l="-3111" t="-2606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cs-CZ" sz="4000" b="1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4000" b="1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)</a:t>
                </a:r>
                <a:r>
                  <a:rPr lang="cs-CZ" sz="4000" b="1" baseline="30000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4000" b="1" baseline="30000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</a:t>
                </a:r>
              </a:p>
              <a:p>
                <a:r>
                  <a:rPr lang="cs-CZ" sz="4000" b="1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b="1" i="1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4000" b="1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)</a:t>
                </a:r>
                <a:r>
                  <a:rPr lang="cs-CZ" sz="4000" b="1" baseline="30000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4000" b="1" baseline="30000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2</a:t>
                </a:r>
                <a:endParaRPr lang="cs-CZ" sz="4000" b="1" baseline="30000" dirty="0">
                  <a:solidFill>
                    <a:srgbClr val="6600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4000" b="1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b="1" i="1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cs-CZ" sz="4000" b="1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)</a:t>
                </a:r>
                <a:r>
                  <a:rPr lang="cs-CZ" sz="4000" b="1" baseline="30000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4000" b="1" baseline="30000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0</a:t>
                </a:r>
                <a:endParaRPr lang="cs-CZ" sz="4000" b="1" baseline="30000" dirty="0">
                  <a:solidFill>
                    <a:srgbClr val="6600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4000" b="1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b="1" i="1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sz="4000" b="1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)</a:t>
                </a:r>
                <a:r>
                  <a:rPr lang="cs-CZ" sz="4000" b="1" baseline="30000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4000" b="1" baseline="30000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3</a:t>
                </a:r>
              </a:p>
              <a:p>
                <a:r>
                  <a:rPr lang="cs-CZ" sz="4000" b="1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b="1" i="1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4000" b="1" i="1" smtClean="0">
                            <a:solidFill>
                              <a:srgbClr val="660033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4000" b="1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)</a:t>
                </a:r>
                <a:r>
                  <a:rPr lang="cs-CZ" sz="4000" b="1" baseline="30000" dirty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4000" b="1" baseline="30000" dirty="0" smtClean="0">
                    <a:solidFill>
                      <a:srgbClr val="660033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</a:t>
                </a:r>
                <a:endParaRPr lang="cs-CZ" sz="4000" b="1" baseline="30000" dirty="0">
                  <a:solidFill>
                    <a:srgbClr val="6600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000" b="1" baseline="30000" dirty="0">
                  <a:solidFill>
                    <a:srgbClr val="6600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cs-CZ" sz="4000" b="1" dirty="0">
                  <a:solidFill>
                    <a:srgbClr val="660033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2222" t="-674" b="-18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173169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172</Words>
  <Application>Microsoft Office PowerPoint</Application>
  <PresentationFormat>Předvádění na obrazovce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DIGITÁLNÍDIGITÁLNÍ UČEBNÍ MATERIÁL</vt:lpstr>
      <vt:lpstr>Mocniny s přirozeným mocnitelem 1</vt:lpstr>
      <vt:lpstr>Násobení mocnin: an. am = an+m</vt:lpstr>
      <vt:lpstr>2. Dělení mocnin: an: am = an-m</vt:lpstr>
      <vt:lpstr>3. Umocňování mocnin: (an)m = an.m</vt:lpstr>
      <vt:lpstr>4. Umocňování zlomků: ( a/b )n= an/bn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DIGITÁLNÍDIGITÁLNÍ UČEBNÍ MATERIÁL</dc:title>
  <dc:creator>U218UCITEL</dc:creator>
  <cp:lastModifiedBy>U217UCITEL</cp:lastModifiedBy>
  <cp:revision>6</cp:revision>
  <dcterms:created xsi:type="dcterms:W3CDTF">2012-12-12T09:36:51Z</dcterms:created>
  <dcterms:modified xsi:type="dcterms:W3CDTF">2013-04-09T08:55:22Z</dcterms:modified>
</cp:coreProperties>
</file>