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772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366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928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869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9084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688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803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993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838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147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593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70B60-C0D7-45D7-8D17-27FA713ADE4E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FC927-BCCF-46FA-ABAC-C70ECA41A6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963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2656"/>
            <a:ext cx="8348464" cy="1470025"/>
          </a:xfrm>
        </p:spPr>
        <p:txBody>
          <a:bodyPr>
            <a:normAutofit/>
          </a:bodyPr>
          <a:lstStyle/>
          <a:p>
            <a:pPr algn="l"/>
            <a:r>
              <a:rPr lang="cs-CZ" sz="4000" dirty="0"/>
              <a:t>DIGITÁLNÍDIGITÁLNÍ UČEBNÍ MATERIÁL</a:t>
            </a:r>
          </a:p>
        </p:txBody>
      </p:sp>
      <p:pic>
        <p:nvPicPr>
          <p:cNvPr id="4" name="Picture 4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82824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45224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003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Mocniny s přirozeným mocnitelem 2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64578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125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325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=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- 1)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120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=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- 1)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=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( - 1)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cs-CZ" sz="40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</a:t>
            </a:r>
          </a:p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67798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x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x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3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cs-CZ" sz="40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3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3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7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7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2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c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c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 </a:t>
            </a:r>
          </a:p>
          <a:p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+1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1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+ 1</a:t>
            </a:r>
            <a:r>
              <a:rPr lang="cs-CZ" sz="40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r>
              <a:rPr lang="cs-CZ" sz="40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cs-CZ" sz="40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40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0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7</a:t>
            </a:r>
            <a:r>
              <a:rPr lang="cs-CZ" sz="40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3c</a:t>
            </a:r>
            <a:r>
              <a:rPr lang="cs-CZ" sz="40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112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600" b="1" dirty="0" smtClean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2 . 2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(-4)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(-2)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=</a:t>
            </a:r>
          </a:p>
          <a:p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- 4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(-3)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(-2)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(-3)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(-1)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-1 . 3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2</a:t>
            </a:r>
            <a:r>
              <a:rPr lang="cs-CZ" sz="36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6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=</a:t>
            </a:r>
            <a:endParaRPr lang="cs-CZ" sz="36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36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- 8</a:t>
            </a:r>
          </a:p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</a:p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- 41</a:t>
            </a:r>
          </a:p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-72</a:t>
            </a:r>
          </a:p>
        </p:txBody>
      </p:sp>
    </p:spTree>
    <p:extLst>
      <p:ext uri="{BB962C8B-B14F-4D97-AF65-F5344CB8AC3E}">
        <p14:creationId xmlns:p14="http://schemas.microsoft.com/office/powerpoint/2010/main" val="67631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770984" cy="45259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5v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+ 3z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2v</a:t>
            </a:r>
            <a:r>
              <a:rPr lang="cs-CZ" sz="3200" b="1" baseline="30000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2a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5b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c – a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+ 6b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( 2 x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y)</a:t>
            </a:r>
            <a:r>
              <a:rPr lang="cs-CZ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pl-PL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pl-PL" sz="3200" b="1" baseline="30000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3a</a:t>
            </a:r>
            <a:r>
              <a:rPr lang="pl-PL" sz="3200" b="1" baseline="30000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pl-PL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pl-PL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–1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pt-BR" sz="32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2x</a:t>
            </a:r>
            <a:r>
              <a:rPr lang="pl-PL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3x</a:t>
            </a:r>
            <a:r>
              <a:rPr lang="pl-PL" sz="3200" b="1" baseline="30000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+ 4x - 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5x </a:t>
            </a:r>
            <a:r>
              <a:rPr lang="pl-PL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6x</a:t>
            </a:r>
            <a:r>
              <a:rPr lang="pl-PL" sz="3200" b="1" baseline="30000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l-PL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=</a:t>
            </a:r>
            <a:endParaRPr lang="pl-PL" sz="32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3a</a:t>
            </a:r>
            <a:r>
              <a:rPr lang="pl-PL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t-BR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pt-BR" sz="32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1 - 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4a</a:t>
            </a:r>
            <a:r>
              <a:rPr lang="pl-PL" sz="3200" b="1" baseline="30000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pt-BR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+3</a:t>
            </a:r>
            <a:r>
              <a:rPr lang="cs-CZ" sz="3200" b="1" dirty="0" smtClean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pt-BR" sz="3200" b="1" dirty="0">
              <a:solidFill>
                <a:srgbClr val="66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56176" y="1600200"/>
            <a:ext cx="2530624" cy="452596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3v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2z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pl-PL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pl-PL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b</a:t>
            </a:r>
            <a:r>
              <a:rPr lang="pl-PL" sz="3200" b="1" baseline="30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c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4x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4a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+8c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5x</a:t>
            </a:r>
            <a:r>
              <a:rPr lang="pl-PL" sz="3200" b="1" baseline="30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3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-7a</a:t>
            </a:r>
            <a:r>
              <a:rPr lang="pl-PL" sz="32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+4b+2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1430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66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2y</a:t>
                </a:r>
                <a:r>
                  <a:rPr lang="cs-CZ" sz="3600" b="1" baseline="30000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 . (-4zy)</a:t>
                </a:r>
                <a:r>
                  <a:rPr lang="cs-CZ" sz="3600" b="1" baseline="30000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=</a:t>
                </a:r>
              </a:p>
              <a:p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( -3a</a:t>
                </a:r>
                <a:r>
                  <a:rPr lang="cs-CZ" sz="3600" b="1" baseline="30000" dirty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b)</a:t>
                </a:r>
                <a:r>
                  <a:rPr lang="cs-CZ" sz="3600" b="1" baseline="30000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</a:p>
              <a:p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12c</a:t>
                </a:r>
                <a:r>
                  <a:rPr lang="cs-CZ" sz="3600" b="1" baseline="30000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</a:t>
                </a:r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: (-3c</a:t>
                </a:r>
                <a:r>
                  <a:rPr lang="cs-CZ" sz="3600" b="1" baseline="30000" dirty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) = 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𝟔</m:t>
                        </m:r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m:rPr>
                            <m:nor/>
                          </m:rPr>
                          <a:rPr lang="cs-CZ" sz="3600" b="1" baseline="30000" dirty="0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2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𝒅𝒙</m:t>
                        </m:r>
                        <m:r>
                          <m:rPr>
                            <m:nor/>
                          </m:rPr>
                          <a:rPr lang="cs-CZ" sz="4400" b="1" i="0" baseline="30000" dirty="0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6</m:t>
                        </m:r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𝟐𝟏</m:t>
                        </m:r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𝒙</m:t>
                        </m:r>
                        <m:r>
                          <m:rPr>
                            <m:nor/>
                          </m:rPr>
                          <a:rPr lang="cs-CZ" sz="4400" b="1" baseline="30000" dirty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2</m:t>
                        </m:r>
                        <m:r>
                          <a:rPr lang="cs-CZ" sz="4400" b="1" i="1" smtClean="0">
                            <a:solidFill>
                              <a:srgbClr val="660033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𝒛</m:t>
                        </m:r>
                      </m:den>
                    </m:f>
                  </m:oMath>
                </a14:m>
                <a:r>
                  <a:rPr lang="cs-CZ" sz="4400" b="1" dirty="0" smtClean="0">
                    <a:solidFill>
                      <a:srgbClr val="66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:endParaRPr lang="cs-CZ" sz="4400" b="1" dirty="0">
                  <a:solidFill>
                    <a:srgbClr val="66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4374" t="-22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4400" b="1" dirty="0" smtClean="0">
                    <a:solidFill>
                      <a:srgbClr val="FF0000"/>
                    </a:solidFill>
                  </a:rPr>
                  <a:t>32 y</a:t>
                </a:r>
                <a:r>
                  <a:rPr lang="cs-CZ" sz="4400" b="1" baseline="30000" dirty="0" smtClean="0">
                    <a:solidFill>
                      <a:srgbClr val="FF0000"/>
                    </a:solidFill>
                  </a:rPr>
                  <a:t>4 </a:t>
                </a:r>
                <a:r>
                  <a:rPr lang="cs-CZ" sz="4400" b="1" dirty="0" smtClean="0">
                    <a:solidFill>
                      <a:srgbClr val="FF0000"/>
                    </a:solidFill>
                  </a:rPr>
                  <a:t>z</a:t>
                </a:r>
                <a:r>
                  <a:rPr lang="cs-CZ" sz="4400" b="1" baseline="30000" dirty="0" smtClean="0">
                    <a:solidFill>
                      <a:srgbClr val="FF0000"/>
                    </a:solidFill>
                  </a:rPr>
                  <a:t>3</a:t>
                </a:r>
              </a:p>
              <a:p>
                <a:r>
                  <a:rPr lang="cs-CZ" sz="4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9 a</a:t>
                </a:r>
                <a:r>
                  <a:rPr lang="cs-CZ" sz="4400" b="1" baseline="300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 </a:t>
                </a:r>
                <a:r>
                  <a:rPr lang="cs-CZ" sz="4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  <a:r>
                  <a:rPr lang="cs-CZ" sz="4400" b="1" baseline="300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endParaRPr lang="cs-CZ" sz="4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400" b="1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- 4 c</a:t>
                </a:r>
                <a:r>
                  <a:rPr lang="cs-CZ" sz="4400" b="1" baseline="300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4</a:t>
                </a:r>
                <a:endParaRPr lang="cs-CZ" sz="4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400" b="1" dirty="0" smtClean="0">
                    <a:solidFill>
                      <a:srgbClr val="FF0000"/>
                    </a:solidFill>
                  </a:rPr>
                  <a:t>3 x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48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𝐝𝐱</m:t>
                        </m:r>
                        <m:r>
                          <a:rPr lang="cs-CZ" sz="4800" b="1" i="0" baseline="30000" dirty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800" b="1" i="0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sz="4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5740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9924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287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DIGITÁLNÍDIGITÁLNÍ UČEBNÍ MATERIÁL</vt:lpstr>
      <vt:lpstr>Mocniny s přirozeným mocnitelem 2</vt:lpstr>
      <vt:lpstr>Vypočítej:</vt:lpstr>
      <vt:lpstr>Vypočítej:</vt:lpstr>
      <vt:lpstr>Vypočítej:</vt:lpstr>
      <vt:lpstr>Vypočítej:</vt:lpstr>
      <vt:lpstr>Vypočítej: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U217UCITEL</cp:lastModifiedBy>
  <cp:revision>9</cp:revision>
  <dcterms:created xsi:type="dcterms:W3CDTF">2012-12-13T08:42:48Z</dcterms:created>
  <dcterms:modified xsi:type="dcterms:W3CDTF">2013-04-09T08:55:46Z</dcterms:modified>
</cp:coreProperties>
</file>