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1"/>
  </p:notesMasterIdLst>
  <p:sldIdLst>
    <p:sldId id="256" r:id="rId2"/>
    <p:sldId id="257" r:id="rId3"/>
    <p:sldId id="258" r:id="rId4"/>
    <p:sldId id="264" r:id="rId5"/>
    <p:sldId id="259" r:id="rId6"/>
    <p:sldId id="265" r:id="rId7"/>
    <p:sldId id="263" r:id="rId8"/>
    <p:sldId id="262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11" autoAdjust="0"/>
    <p:restoredTop sz="94690" autoAdjust="0"/>
  </p:normalViewPr>
  <p:slideViewPr>
    <p:cSldViewPr>
      <p:cViewPr varScale="1">
        <p:scale>
          <a:sx n="88" d="100"/>
          <a:sy n="88" d="100"/>
        </p:scale>
        <p:origin x="-106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8534B96-2567-4252-8EF9-D76A8FC60933}" type="datetimeFigureOut">
              <a:rPr lang="cs-CZ" smtClean="0"/>
              <a:pPr/>
              <a:t>29.3.2013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37AA5C-BDB9-4698-9014-52E1B78C316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de-DE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Bilder entnommen von </a:t>
            </a:r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Klipart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37AA5C-BDB9-4698-9014-52E1B78C3168}" type="slidenum">
              <a:rPr lang="cs-CZ" smtClean="0"/>
              <a:pPr/>
              <a:t>3</a:t>
            </a:fld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de-DE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Bilder entnommen von </a:t>
            </a:r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Klipart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37AA5C-BDB9-4698-9014-52E1B78C3168}" type="slidenum">
              <a:rPr lang="cs-CZ" smtClean="0"/>
              <a:pPr/>
              <a:t>7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E1BAD63-36F3-4D91-9598-35064B8FDCFE}" type="datetimeFigureOut">
              <a:rPr lang="cs-CZ" smtClean="0"/>
              <a:pPr/>
              <a:t>29.3.2013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F2593E9-8861-492D-A513-7EE323C7DB2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1BAD63-36F3-4D91-9598-35064B8FDCFE}" type="datetimeFigureOut">
              <a:rPr lang="cs-CZ" smtClean="0"/>
              <a:pPr/>
              <a:t>29.3.2013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2593E9-8861-492D-A513-7EE323C7DB2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1BAD63-36F3-4D91-9598-35064B8FDCFE}" type="datetimeFigureOut">
              <a:rPr lang="cs-CZ" smtClean="0"/>
              <a:pPr/>
              <a:t>29.3.2013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2593E9-8861-492D-A513-7EE323C7DB2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1BAD63-36F3-4D91-9598-35064B8FDCFE}" type="datetimeFigureOut">
              <a:rPr lang="cs-CZ" smtClean="0"/>
              <a:pPr/>
              <a:t>29.3.2013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2593E9-8861-492D-A513-7EE323C7DB2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1BAD63-36F3-4D91-9598-35064B8FDCFE}" type="datetimeFigureOut">
              <a:rPr lang="cs-CZ" smtClean="0"/>
              <a:pPr/>
              <a:t>29.3.2013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2593E9-8861-492D-A513-7EE323C7DB2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BAD63-36F3-4D91-9598-35064B8FDCFE}" type="datetimeFigureOut">
              <a:rPr lang="cs-CZ" smtClean="0"/>
              <a:pPr/>
              <a:t>29.3.2013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593E9-8861-492D-A513-7EE323C7DB2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BAD63-36F3-4D91-9598-35064B8FDCFE}" type="datetimeFigureOut">
              <a:rPr lang="cs-CZ" smtClean="0"/>
              <a:pPr/>
              <a:t>29.3.2013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593E9-8861-492D-A513-7EE323C7DB2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1BAD63-36F3-4D91-9598-35064B8FDCFE}" type="datetimeFigureOut">
              <a:rPr lang="cs-CZ" smtClean="0"/>
              <a:pPr/>
              <a:t>29.3.2013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2593E9-8861-492D-A513-7EE323C7DB2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1BAD63-36F3-4D91-9598-35064B8FDCFE}" type="datetimeFigureOut">
              <a:rPr lang="cs-CZ" smtClean="0"/>
              <a:pPr/>
              <a:t>29.3.2013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2593E9-8861-492D-A513-7EE323C7DB2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CE1BAD63-36F3-4D91-9598-35064B8FDCFE}" type="datetimeFigureOut">
              <a:rPr lang="cs-CZ" smtClean="0"/>
              <a:pPr/>
              <a:t>29.3.2013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2593E9-8861-492D-A513-7EE323C7DB2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E1BAD63-36F3-4D91-9598-35064B8FDCFE}" type="datetimeFigureOut">
              <a:rPr lang="cs-CZ" smtClean="0"/>
              <a:pPr/>
              <a:t>29.3.2013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F2593E9-8861-492D-A513-7EE323C7DB2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1BAD63-36F3-4D91-9598-35064B8FDCFE}" type="datetimeFigureOut">
              <a:rPr lang="cs-CZ" smtClean="0"/>
              <a:pPr/>
              <a:t>29.3.2013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2593E9-8861-492D-A513-7EE323C7DB2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1BAD63-36F3-4D91-9598-35064B8FDCFE}" type="datetimeFigureOut">
              <a:rPr lang="cs-CZ" smtClean="0"/>
              <a:pPr/>
              <a:t>29.3.2013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2593E9-8861-492D-A513-7EE323C7DB2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5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CE1BAD63-36F3-4D91-9598-35064B8FDCFE}" type="datetimeFigureOut">
              <a:rPr lang="cs-CZ" smtClean="0"/>
              <a:pPr/>
              <a:t>29.3.2013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1F2593E9-8861-492D-A513-7EE323C7DB2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805" r:id="rId6"/>
    <p:sldLayoutId id="2147483804" r:id="rId7"/>
    <p:sldLayoutId id="2147483798" r:id="rId8"/>
    <p:sldLayoutId id="2147483799" r:id="rId9"/>
    <p:sldLayoutId id="2147483800" r:id="rId10"/>
    <p:sldLayoutId id="2147483801" r:id="rId11"/>
    <p:sldLayoutId id="2147483802" r:id="rId12"/>
    <p:sldLayoutId id="2147483803" r:id="rId13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wmf"/><Relationship Id="rId3" Type="http://schemas.openxmlformats.org/officeDocument/2006/relationships/image" Target="../media/image3.png"/><Relationship Id="rId7" Type="http://schemas.openxmlformats.org/officeDocument/2006/relationships/image" Target="../media/image7.gif"/><Relationship Id="rId12" Type="http://schemas.openxmlformats.org/officeDocument/2006/relationships/image" Target="../media/image1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gif"/><Relationship Id="rId14" Type="http://schemas.openxmlformats.org/officeDocument/2006/relationships/image" Target="../media/image14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wmf"/><Relationship Id="rId3" Type="http://schemas.openxmlformats.org/officeDocument/2006/relationships/image" Target="../media/image16.wmf"/><Relationship Id="rId7" Type="http://schemas.openxmlformats.org/officeDocument/2006/relationships/image" Target="../media/image19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18.wmf"/><Relationship Id="rId4" Type="http://schemas.openxmlformats.org/officeDocument/2006/relationships/image" Target="../media/image17.wmf"/><Relationship Id="rId9" Type="http://schemas.openxmlformats.org/officeDocument/2006/relationships/image" Target="../media/image21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wmf"/><Relationship Id="rId3" Type="http://schemas.openxmlformats.org/officeDocument/2006/relationships/image" Target="../media/image3.png"/><Relationship Id="rId7" Type="http://schemas.openxmlformats.org/officeDocument/2006/relationships/image" Target="../media/image7.gif"/><Relationship Id="rId12" Type="http://schemas.openxmlformats.org/officeDocument/2006/relationships/image" Target="../media/image12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gif"/><Relationship Id="rId14" Type="http://schemas.openxmlformats.org/officeDocument/2006/relationships/image" Target="../media/image14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39552" y="2636912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Martina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Coubalová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VY_32_INOVACE_09B_01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Haushalt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Der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Mensch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in der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Welt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5.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2. 2013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Tento materiál byl vytvořen pro žáky 1. ročníku šestiletého gymnázia přibližně na jednu vyučovací hodinu. Materiál obsahuje výklad nové slovní zásoby </a:t>
            </a:r>
            <a:r>
              <a:rPr lang="cs-CZ" sz="1600" i="1" dirty="0" smtClean="0">
                <a:latin typeface="Times New Roman" pitchFamily="18" charset="0"/>
                <a:cs typeface="Times New Roman" pitchFamily="18" charset="0"/>
              </a:rPr>
              <a:t>Domácnost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, cvičení na procvičení včetně řešení, kde si žáci zopakují, osvojí a seznámí s novou slovní zásobou.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Cíl vzdělávání: Žáci používají novou slovní zásobu v </a:t>
            </a:r>
            <a:r>
              <a:rPr lang="cs-CZ" sz="1600" smtClean="0">
                <a:latin typeface="Times New Roman" pitchFamily="18" charset="0"/>
                <a:cs typeface="Times New Roman" pitchFamily="18" charset="0"/>
              </a:rPr>
              <a:t>řadě cvičení,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tvoří věty k tématu </a:t>
            </a:r>
            <a:r>
              <a:rPr lang="cs-CZ" sz="1600" i="1" dirty="0" smtClean="0">
                <a:latin typeface="Times New Roman" pitchFamily="18" charset="0"/>
                <a:cs typeface="Times New Roman" pitchFamily="18" charset="0"/>
              </a:rPr>
              <a:t>Domácnost.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Žáci řeší cvičení na tabuli a digitálním perem či fixem dopisují řešení. Žáky můžeme rozdělit do skupin nebo mohou řešit jednotlivé úlohy samostatně nebo frontálně. 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Materiál je určen k interaktivní výuce. </a:t>
            </a:r>
          </a:p>
          <a:p>
            <a:pPr marL="457200" indent="-457200">
              <a:lnSpc>
                <a:spcPct val="150000"/>
              </a:lnSpc>
              <a:buFont typeface="Arial" pitchFamily="34" charset="0"/>
              <a:buNone/>
            </a:pP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lnSpc>
                <a:spcPct val="150000"/>
              </a:lnSpc>
              <a:buNone/>
            </a:pP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563662"/>
          </a:xfrm>
        </p:spPr>
        <p:txBody>
          <a:bodyPr>
            <a:no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Haushalt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type="body" idx="1"/>
          </p:nvPr>
        </p:nvSpPr>
        <p:spPr>
          <a:xfrm>
            <a:off x="457200" y="1772816"/>
            <a:ext cx="3538736" cy="4752528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20000"/>
              </a:lnSpc>
            </a:pPr>
            <a:r>
              <a:rPr lang="cs-CZ" sz="8000" dirty="0" smtClean="0">
                <a:latin typeface="Times New Roman" pitchFamily="18" charset="0"/>
                <a:cs typeface="Times New Roman" pitchFamily="18" charset="0"/>
              </a:rPr>
              <a:t>1. </a:t>
            </a:r>
            <a:r>
              <a:rPr lang="de-DE" sz="8000" dirty="0" smtClean="0">
                <a:latin typeface="Times New Roman" pitchFamily="18" charset="0"/>
                <a:cs typeface="Times New Roman" pitchFamily="18" charset="0"/>
              </a:rPr>
              <a:t>das Geschirr abspülen</a:t>
            </a:r>
          </a:p>
          <a:p>
            <a:pPr>
              <a:lnSpc>
                <a:spcPct val="120000"/>
              </a:lnSpc>
            </a:pPr>
            <a:r>
              <a:rPr lang="de-DE" sz="8000" dirty="0" smtClean="0">
                <a:latin typeface="Times New Roman" pitchFamily="18" charset="0"/>
                <a:cs typeface="Times New Roman" pitchFamily="18" charset="0"/>
              </a:rPr>
              <a:t>2. die Mülleimer ausleeren</a:t>
            </a:r>
          </a:p>
          <a:p>
            <a:pPr>
              <a:lnSpc>
                <a:spcPct val="120000"/>
              </a:lnSpc>
            </a:pPr>
            <a:r>
              <a:rPr lang="de-DE" sz="8000" dirty="0" smtClean="0">
                <a:latin typeface="Times New Roman" pitchFamily="18" charset="0"/>
                <a:cs typeface="Times New Roman" pitchFamily="18" charset="0"/>
              </a:rPr>
              <a:t>3. im Supermarkt einkaufen</a:t>
            </a:r>
          </a:p>
          <a:p>
            <a:pPr>
              <a:lnSpc>
                <a:spcPct val="120000"/>
              </a:lnSpc>
            </a:pPr>
            <a:r>
              <a:rPr lang="de-DE" sz="8000" dirty="0" smtClean="0">
                <a:latin typeface="Times New Roman" pitchFamily="18" charset="0"/>
                <a:cs typeface="Times New Roman" pitchFamily="18" charset="0"/>
              </a:rPr>
              <a:t>4. die Wohnung aufräumen</a:t>
            </a:r>
          </a:p>
          <a:p>
            <a:pPr>
              <a:lnSpc>
                <a:spcPct val="120000"/>
              </a:lnSpc>
            </a:pPr>
            <a:r>
              <a:rPr lang="de-DE" sz="8000" dirty="0" smtClean="0">
                <a:latin typeface="Times New Roman" pitchFamily="18" charset="0"/>
                <a:cs typeface="Times New Roman" pitchFamily="18" charset="0"/>
              </a:rPr>
              <a:t>5. die Pflanzen gießen</a:t>
            </a:r>
          </a:p>
          <a:p>
            <a:pPr>
              <a:lnSpc>
                <a:spcPct val="120000"/>
              </a:lnSpc>
            </a:pPr>
            <a:r>
              <a:rPr lang="de-DE" sz="8000" dirty="0" smtClean="0">
                <a:latin typeface="Times New Roman" pitchFamily="18" charset="0"/>
                <a:cs typeface="Times New Roman" pitchFamily="18" charset="0"/>
              </a:rPr>
              <a:t>6. die Wäsche waschen</a:t>
            </a:r>
          </a:p>
          <a:p>
            <a:pPr>
              <a:lnSpc>
                <a:spcPct val="120000"/>
              </a:lnSpc>
            </a:pPr>
            <a:r>
              <a:rPr lang="de-DE" sz="8000" dirty="0" smtClean="0">
                <a:latin typeface="Times New Roman" pitchFamily="18" charset="0"/>
                <a:cs typeface="Times New Roman" pitchFamily="18" charset="0"/>
              </a:rPr>
              <a:t>7. Wäsche auf die Leine hängen</a:t>
            </a:r>
          </a:p>
          <a:p>
            <a:pPr>
              <a:lnSpc>
                <a:spcPct val="120000"/>
              </a:lnSpc>
            </a:pPr>
            <a:r>
              <a:rPr lang="de-DE" sz="8000" dirty="0" smtClean="0">
                <a:latin typeface="Times New Roman" pitchFamily="18" charset="0"/>
                <a:cs typeface="Times New Roman" pitchFamily="18" charset="0"/>
              </a:rPr>
              <a:t>8. Staub saugen</a:t>
            </a:r>
          </a:p>
          <a:p>
            <a:pPr>
              <a:lnSpc>
                <a:spcPct val="120000"/>
              </a:lnSpc>
            </a:pPr>
            <a:r>
              <a:rPr lang="de-DE" sz="8000" dirty="0" smtClean="0">
                <a:latin typeface="Times New Roman" pitchFamily="18" charset="0"/>
                <a:cs typeface="Times New Roman" pitchFamily="18" charset="0"/>
              </a:rPr>
              <a:t>9. bügeln</a:t>
            </a:r>
          </a:p>
          <a:p>
            <a:pPr>
              <a:lnSpc>
                <a:spcPct val="120000"/>
              </a:lnSpc>
            </a:pPr>
            <a:r>
              <a:rPr lang="de-DE" sz="8000" dirty="0" smtClean="0">
                <a:latin typeface="Times New Roman" pitchFamily="18" charset="0"/>
                <a:cs typeface="Times New Roman" pitchFamily="18" charset="0"/>
              </a:rPr>
              <a:t>10. braten</a:t>
            </a:r>
          </a:p>
          <a:p>
            <a:pPr>
              <a:lnSpc>
                <a:spcPct val="120000"/>
              </a:lnSpc>
            </a:pPr>
            <a:r>
              <a:rPr lang="de-DE" sz="8000" dirty="0" smtClean="0">
                <a:latin typeface="Times New Roman" pitchFamily="18" charset="0"/>
                <a:cs typeface="Times New Roman" pitchFamily="18" charset="0"/>
              </a:rPr>
              <a:t>11. backen</a:t>
            </a:r>
          </a:p>
          <a:p>
            <a:pPr>
              <a:lnSpc>
                <a:spcPct val="120000"/>
              </a:lnSpc>
            </a:pPr>
            <a:r>
              <a:rPr lang="de-DE" sz="8000" dirty="0" smtClean="0">
                <a:latin typeface="Times New Roman" pitchFamily="18" charset="0"/>
                <a:cs typeface="Times New Roman" pitchFamily="18" charset="0"/>
              </a:rPr>
              <a:t>12. </a:t>
            </a:r>
            <a:r>
              <a:rPr lang="cs-CZ" sz="8000" dirty="0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de-DE" sz="8000" dirty="0" smtClean="0">
                <a:latin typeface="Times New Roman" pitchFamily="18" charset="0"/>
                <a:cs typeface="Times New Roman" pitchFamily="18" charset="0"/>
              </a:rPr>
              <a:t>ehren</a:t>
            </a:r>
          </a:p>
          <a:p>
            <a:pPr>
              <a:lnSpc>
                <a:spcPct val="120000"/>
              </a:lnSpc>
            </a:pPr>
            <a:r>
              <a:rPr lang="de-DE" sz="8000" dirty="0" smtClean="0">
                <a:latin typeface="Times New Roman" pitchFamily="18" charset="0"/>
                <a:cs typeface="Times New Roman" pitchFamily="18" charset="0"/>
              </a:rPr>
              <a:t>13. kochen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836713"/>
            <a:ext cx="4040188" cy="864095"/>
          </a:xfrm>
        </p:spPr>
        <p:txBody>
          <a:bodyPr>
            <a:normAutofit lnSpcReduction="10000"/>
          </a:bodyPr>
          <a:lstStyle/>
          <a:p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Es gibt im Haushalt viel zu tun. </a:t>
            </a:r>
          </a:p>
          <a:p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Schreib die Nummer neben die Bilder!</a:t>
            </a:r>
          </a:p>
          <a:p>
            <a:endParaRPr lang="de-DE" sz="1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de-DE" sz="1600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1030" name="Group 6"/>
          <p:cNvGrpSpPr>
            <a:grpSpLocks noChangeAspect="1"/>
          </p:cNvGrpSpPr>
          <p:nvPr/>
        </p:nvGrpSpPr>
        <p:grpSpPr bwMode="auto">
          <a:xfrm>
            <a:off x="4572000" y="1124744"/>
            <a:ext cx="918685" cy="1040606"/>
            <a:chOff x="2835" y="845"/>
            <a:chExt cx="1929" cy="2185"/>
          </a:xfrm>
        </p:grpSpPr>
        <p:sp>
          <p:nvSpPr>
            <p:cNvPr id="1029" name="AutoShape 5"/>
            <p:cNvSpPr>
              <a:spLocks noChangeAspect="1" noChangeArrowheads="1" noTextEdit="1"/>
            </p:cNvSpPr>
            <p:nvPr/>
          </p:nvSpPr>
          <p:spPr bwMode="auto">
            <a:xfrm>
              <a:off x="2835" y="845"/>
              <a:ext cx="1929" cy="21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31" name="Freeform 7"/>
            <p:cNvSpPr>
              <a:spLocks/>
            </p:cNvSpPr>
            <p:nvPr/>
          </p:nvSpPr>
          <p:spPr bwMode="auto">
            <a:xfrm>
              <a:off x="2835" y="1035"/>
              <a:ext cx="1910" cy="1842"/>
            </a:xfrm>
            <a:custGeom>
              <a:avLst/>
              <a:gdLst/>
              <a:ahLst/>
              <a:cxnLst>
                <a:cxn ang="0">
                  <a:pos x="3117" y="3308"/>
                </a:cxn>
                <a:cxn ang="0">
                  <a:pos x="2081" y="3568"/>
                </a:cxn>
                <a:cxn ang="0">
                  <a:pos x="1576" y="3684"/>
                </a:cxn>
                <a:cxn ang="0">
                  <a:pos x="1089" y="3635"/>
                </a:cxn>
                <a:cxn ang="0">
                  <a:pos x="471" y="3526"/>
                </a:cxn>
                <a:cxn ang="0">
                  <a:pos x="124" y="3368"/>
                </a:cxn>
                <a:cxn ang="0">
                  <a:pos x="0" y="3285"/>
                </a:cxn>
                <a:cxn ang="0">
                  <a:pos x="30" y="3108"/>
                </a:cxn>
                <a:cxn ang="0">
                  <a:pos x="133" y="2969"/>
                </a:cxn>
                <a:cxn ang="0">
                  <a:pos x="295" y="2817"/>
                </a:cxn>
                <a:cxn ang="0">
                  <a:pos x="530" y="2602"/>
                </a:cxn>
                <a:cxn ang="0">
                  <a:pos x="642" y="2374"/>
                </a:cxn>
                <a:cxn ang="0">
                  <a:pos x="644" y="2110"/>
                </a:cxn>
                <a:cxn ang="0">
                  <a:pos x="604" y="1909"/>
                </a:cxn>
                <a:cxn ang="0">
                  <a:pos x="435" y="1580"/>
                </a:cxn>
                <a:cxn ang="0">
                  <a:pos x="171" y="1116"/>
                </a:cxn>
                <a:cxn ang="0">
                  <a:pos x="116" y="795"/>
                </a:cxn>
                <a:cxn ang="0">
                  <a:pos x="181" y="529"/>
                </a:cxn>
                <a:cxn ang="0">
                  <a:pos x="333" y="416"/>
                </a:cxn>
                <a:cxn ang="0">
                  <a:pos x="616" y="283"/>
                </a:cxn>
                <a:cxn ang="0">
                  <a:pos x="1060" y="141"/>
                </a:cxn>
                <a:cxn ang="0">
                  <a:pos x="1486" y="55"/>
                </a:cxn>
                <a:cxn ang="0">
                  <a:pos x="1891" y="10"/>
                </a:cxn>
                <a:cxn ang="0">
                  <a:pos x="2478" y="0"/>
                </a:cxn>
                <a:cxn ang="0">
                  <a:pos x="2997" y="55"/>
                </a:cxn>
                <a:cxn ang="0">
                  <a:pos x="3295" y="207"/>
                </a:cxn>
                <a:cxn ang="0">
                  <a:pos x="3354" y="354"/>
                </a:cxn>
                <a:cxn ang="0">
                  <a:pos x="3320" y="496"/>
                </a:cxn>
                <a:cxn ang="0">
                  <a:pos x="3231" y="620"/>
                </a:cxn>
                <a:cxn ang="0">
                  <a:pos x="3111" y="795"/>
                </a:cxn>
                <a:cxn ang="0">
                  <a:pos x="3067" y="1008"/>
                </a:cxn>
                <a:cxn ang="0">
                  <a:pos x="3140" y="1154"/>
                </a:cxn>
                <a:cxn ang="0">
                  <a:pos x="3299" y="1325"/>
                </a:cxn>
                <a:cxn ang="0">
                  <a:pos x="3554" y="1608"/>
                </a:cxn>
                <a:cxn ang="0">
                  <a:pos x="3763" y="2025"/>
                </a:cxn>
                <a:cxn ang="0">
                  <a:pos x="3820" y="2298"/>
                </a:cxn>
                <a:cxn ang="0">
                  <a:pos x="3791" y="2528"/>
                </a:cxn>
                <a:cxn ang="0">
                  <a:pos x="3683" y="2715"/>
                </a:cxn>
                <a:cxn ang="0">
                  <a:pos x="3554" y="2840"/>
                </a:cxn>
                <a:cxn ang="0">
                  <a:pos x="3248" y="3093"/>
                </a:cxn>
                <a:cxn ang="0">
                  <a:pos x="3117" y="3308"/>
                </a:cxn>
                <a:cxn ang="0">
                  <a:pos x="3117" y="3308"/>
                </a:cxn>
              </a:cxnLst>
              <a:rect l="0" t="0" r="r" b="b"/>
              <a:pathLst>
                <a:path w="3820" h="3684">
                  <a:moveTo>
                    <a:pt x="3117" y="3308"/>
                  </a:moveTo>
                  <a:lnTo>
                    <a:pt x="2081" y="3568"/>
                  </a:lnTo>
                  <a:lnTo>
                    <a:pt x="1576" y="3684"/>
                  </a:lnTo>
                  <a:lnTo>
                    <a:pt x="1089" y="3635"/>
                  </a:lnTo>
                  <a:lnTo>
                    <a:pt x="471" y="3526"/>
                  </a:lnTo>
                  <a:lnTo>
                    <a:pt x="124" y="3368"/>
                  </a:lnTo>
                  <a:lnTo>
                    <a:pt x="0" y="3285"/>
                  </a:lnTo>
                  <a:lnTo>
                    <a:pt x="30" y="3108"/>
                  </a:lnTo>
                  <a:lnTo>
                    <a:pt x="133" y="2969"/>
                  </a:lnTo>
                  <a:lnTo>
                    <a:pt x="295" y="2817"/>
                  </a:lnTo>
                  <a:lnTo>
                    <a:pt x="530" y="2602"/>
                  </a:lnTo>
                  <a:lnTo>
                    <a:pt x="642" y="2374"/>
                  </a:lnTo>
                  <a:lnTo>
                    <a:pt x="644" y="2110"/>
                  </a:lnTo>
                  <a:lnTo>
                    <a:pt x="604" y="1909"/>
                  </a:lnTo>
                  <a:lnTo>
                    <a:pt x="435" y="1580"/>
                  </a:lnTo>
                  <a:lnTo>
                    <a:pt x="171" y="1116"/>
                  </a:lnTo>
                  <a:lnTo>
                    <a:pt x="116" y="795"/>
                  </a:lnTo>
                  <a:lnTo>
                    <a:pt x="181" y="529"/>
                  </a:lnTo>
                  <a:lnTo>
                    <a:pt x="333" y="416"/>
                  </a:lnTo>
                  <a:lnTo>
                    <a:pt x="616" y="283"/>
                  </a:lnTo>
                  <a:lnTo>
                    <a:pt x="1060" y="141"/>
                  </a:lnTo>
                  <a:lnTo>
                    <a:pt x="1486" y="55"/>
                  </a:lnTo>
                  <a:lnTo>
                    <a:pt x="1891" y="10"/>
                  </a:lnTo>
                  <a:lnTo>
                    <a:pt x="2478" y="0"/>
                  </a:lnTo>
                  <a:lnTo>
                    <a:pt x="2997" y="55"/>
                  </a:lnTo>
                  <a:lnTo>
                    <a:pt x="3295" y="207"/>
                  </a:lnTo>
                  <a:lnTo>
                    <a:pt x="3354" y="354"/>
                  </a:lnTo>
                  <a:lnTo>
                    <a:pt x="3320" y="496"/>
                  </a:lnTo>
                  <a:lnTo>
                    <a:pt x="3231" y="620"/>
                  </a:lnTo>
                  <a:lnTo>
                    <a:pt x="3111" y="795"/>
                  </a:lnTo>
                  <a:lnTo>
                    <a:pt x="3067" y="1008"/>
                  </a:lnTo>
                  <a:lnTo>
                    <a:pt x="3140" y="1154"/>
                  </a:lnTo>
                  <a:lnTo>
                    <a:pt x="3299" y="1325"/>
                  </a:lnTo>
                  <a:lnTo>
                    <a:pt x="3554" y="1608"/>
                  </a:lnTo>
                  <a:lnTo>
                    <a:pt x="3763" y="2025"/>
                  </a:lnTo>
                  <a:lnTo>
                    <a:pt x="3820" y="2298"/>
                  </a:lnTo>
                  <a:lnTo>
                    <a:pt x="3791" y="2528"/>
                  </a:lnTo>
                  <a:lnTo>
                    <a:pt x="3683" y="2715"/>
                  </a:lnTo>
                  <a:lnTo>
                    <a:pt x="3554" y="2840"/>
                  </a:lnTo>
                  <a:lnTo>
                    <a:pt x="3248" y="3093"/>
                  </a:lnTo>
                  <a:lnTo>
                    <a:pt x="3117" y="3308"/>
                  </a:lnTo>
                  <a:lnTo>
                    <a:pt x="3117" y="3308"/>
                  </a:lnTo>
                  <a:close/>
                </a:path>
              </a:pathLst>
            </a:custGeom>
            <a:solidFill>
              <a:srgbClr val="B2FA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32" name="Freeform 8"/>
            <p:cNvSpPr>
              <a:spLocks/>
            </p:cNvSpPr>
            <p:nvPr/>
          </p:nvSpPr>
          <p:spPr bwMode="auto">
            <a:xfrm>
              <a:off x="3017" y="1223"/>
              <a:ext cx="1154" cy="706"/>
            </a:xfrm>
            <a:custGeom>
              <a:avLst/>
              <a:gdLst/>
              <a:ahLst/>
              <a:cxnLst>
                <a:cxn ang="0">
                  <a:pos x="171" y="87"/>
                </a:cxn>
                <a:cxn ang="0">
                  <a:pos x="122" y="131"/>
                </a:cxn>
                <a:cxn ang="0">
                  <a:pos x="99" y="288"/>
                </a:cxn>
                <a:cxn ang="0">
                  <a:pos x="19" y="347"/>
                </a:cxn>
                <a:cxn ang="0">
                  <a:pos x="0" y="433"/>
                </a:cxn>
                <a:cxn ang="0">
                  <a:pos x="125" y="587"/>
                </a:cxn>
                <a:cxn ang="0">
                  <a:pos x="224" y="688"/>
                </a:cxn>
                <a:cxn ang="0">
                  <a:pos x="302" y="684"/>
                </a:cxn>
                <a:cxn ang="0">
                  <a:pos x="393" y="556"/>
                </a:cxn>
                <a:cxn ang="0">
                  <a:pos x="724" y="585"/>
                </a:cxn>
                <a:cxn ang="0">
                  <a:pos x="787" y="756"/>
                </a:cxn>
                <a:cxn ang="0">
                  <a:pos x="897" y="777"/>
                </a:cxn>
                <a:cxn ang="0">
                  <a:pos x="1011" y="553"/>
                </a:cxn>
                <a:cxn ang="0">
                  <a:pos x="1306" y="978"/>
                </a:cxn>
                <a:cxn ang="0">
                  <a:pos x="1640" y="1277"/>
                </a:cxn>
                <a:cxn ang="0">
                  <a:pos x="1788" y="1404"/>
                </a:cxn>
                <a:cxn ang="0">
                  <a:pos x="2184" y="1412"/>
                </a:cxn>
                <a:cxn ang="0">
                  <a:pos x="2277" y="1332"/>
                </a:cxn>
                <a:cxn ang="0">
                  <a:pos x="2303" y="1199"/>
                </a:cxn>
                <a:cxn ang="0">
                  <a:pos x="2307" y="977"/>
                </a:cxn>
                <a:cxn ang="0">
                  <a:pos x="2216" y="891"/>
                </a:cxn>
                <a:cxn ang="0">
                  <a:pos x="2079" y="581"/>
                </a:cxn>
                <a:cxn ang="0">
                  <a:pos x="1769" y="382"/>
                </a:cxn>
                <a:cxn ang="0">
                  <a:pos x="1636" y="247"/>
                </a:cxn>
                <a:cxn ang="0">
                  <a:pos x="1112" y="117"/>
                </a:cxn>
                <a:cxn ang="0">
                  <a:pos x="992" y="53"/>
                </a:cxn>
                <a:cxn ang="0">
                  <a:pos x="754" y="0"/>
                </a:cxn>
                <a:cxn ang="0">
                  <a:pos x="304" y="41"/>
                </a:cxn>
                <a:cxn ang="0">
                  <a:pos x="171" y="87"/>
                </a:cxn>
                <a:cxn ang="0">
                  <a:pos x="171" y="87"/>
                </a:cxn>
              </a:cxnLst>
              <a:rect l="0" t="0" r="r" b="b"/>
              <a:pathLst>
                <a:path w="2307" h="1412">
                  <a:moveTo>
                    <a:pt x="171" y="87"/>
                  </a:moveTo>
                  <a:lnTo>
                    <a:pt x="122" y="131"/>
                  </a:lnTo>
                  <a:lnTo>
                    <a:pt x="99" y="288"/>
                  </a:lnTo>
                  <a:lnTo>
                    <a:pt x="19" y="347"/>
                  </a:lnTo>
                  <a:lnTo>
                    <a:pt x="0" y="433"/>
                  </a:lnTo>
                  <a:lnTo>
                    <a:pt x="125" y="587"/>
                  </a:lnTo>
                  <a:lnTo>
                    <a:pt x="224" y="688"/>
                  </a:lnTo>
                  <a:lnTo>
                    <a:pt x="302" y="684"/>
                  </a:lnTo>
                  <a:lnTo>
                    <a:pt x="393" y="556"/>
                  </a:lnTo>
                  <a:lnTo>
                    <a:pt x="724" y="585"/>
                  </a:lnTo>
                  <a:lnTo>
                    <a:pt x="787" y="756"/>
                  </a:lnTo>
                  <a:lnTo>
                    <a:pt x="897" y="777"/>
                  </a:lnTo>
                  <a:lnTo>
                    <a:pt x="1011" y="553"/>
                  </a:lnTo>
                  <a:lnTo>
                    <a:pt x="1306" y="978"/>
                  </a:lnTo>
                  <a:lnTo>
                    <a:pt x="1640" y="1277"/>
                  </a:lnTo>
                  <a:lnTo>
                    <a:pt x="1788" y="1404"/>
                  </a:lnTo>
                  <a:lnTo>
                    <a:pt x="2184" y="1412"/>
                  </a:lnTo>
                  <a:lnTo>
                    <a:pt x="2277" y="1332"/>
                  </a:lnTo>
                  <a:lnTo>
                    <a:pt x="2303" y="1199"/>
                  </a:lnTo>
                  <a:lnTo>
                    <a:pt x="2307" y="977"/>
                  </a:lnTo>
                  <a:lnTo>
                    <a:pt x="2216" y="891"/>
                  </a:lnTo>
                  <a:lnTo>
                    <a:pt x="2079" y="581"/>
                  </a:lnTo>
                  <a:lnTo>
                    <a:pt x="1769" y="382"/>
                  </a:lnTo>
                  <a:lnTo>
                    <a:pt x="1636" y="247"/>
                  </a:lnTo>
                  <a:lnTo>
                    <a:pt x="1112" y="117"/>
                  </a:lnTo>
                  <a:lnTo>
                    <a:pt x="992" y="53"/>
                  </a:lnTo>
                  <a:lnTo>
                    <a:pt x="754" y="0"/>
                  </a:lnTo>
                  <a:lnTo>
                    <a:pt x="304" y="41"/>
                  </a:lnTo>
                  <a:lnTo>
                    <a:pt x="171" y="87"/>
                  </a:lnTo>
                  <a:lnTo>
                    <a:pt x="171" y="87"/>
                  </a:lnTo>
                  <a:close/>
                </a:path>
              </a:pathLst>
            </a:custGeom>
            <a:solidFill>
              <a:srgbClr val="EBE399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33" name="Freeform 9"/>
            <p:cNvSpPr>
              <a:spLocks/>
            </p:cNvSpPr>
            <p:nvPr/>
          </p:nvSpPr>
          <p:spPr bwMode="auto">
            <a:xfrm>
              <a:off x="3017" y="1413"/>
              <a:ext cx="315" cy="151"/>
            </a:xfrm>
            <a:custGeom>
              <a:avLst/>
              <a:gdLst/>
              <a:ahLst/>
              <a:cxnLst>
                <a:cxn ang="0">
                  <a:pos x="0" y="53"/>
                </a:cxn>
                <a:cxn ang="0">
                  <a:pos x="76" y="0"/>
                </a:cxn>
                <a:cxn ang="0">
                  <a:pos x="150" y="11"/>
                </a:cxn>
                <a:cxn ang="0">
                  <a:pos x="192" y="61"/>
                </a:cxn>
                <a:cxn ang="0">
                  <a:pos x="230" y="100"/>
                </a:cxn>
                <a:cxn ang="0">
                  <a:pos x="300" y="62"/>
                </a:cxn>
                <a:cxn ang="0">
                  <a:pos x="407" y="36"/>
                </a:cxn>
                <a:cxn ang="0">
                  <a:pos x="486" y="42"/>
                </a:cxn>
                <a:cxn ang="0">
                  <a:pos x="589" y="80"/>
                </a:cxn>
                <a:cxn ang="0">
                  <a:pos x="629" y="118"/>
                </a:cxn>
                <a:cxn ang="0">
                  <a:pos x="407" y="137"/>
                </a:cxn>
                <a:cxn ang="0">
                  <a:pos x="338" y="292"/>
                </a:cxn>
                <a:cxn ang="0">
                  <a:pos x="239" y="300"/>
                </a:cxn>
                <a:cxn ang="0">
                  <a:pos x="142" y="239"/>
                </a:cxn>
                <a:cxn ang="0">
                  <a:pos x="0" y="53"/>
                </a:cxn>
                <a:cxn ang="0">
                  <a:pos x="0" y="53"/>
                </a:cxn>
              </a:cxnLst>
              <a:rect l="0" t="0" r="r" b="b"/>
              <a:pathLst>
                <a:path w="629" h="300">
                  <a:moveTo>
                    <a:pt x="0" y="53"/>
                  </a:moveTo>
                  <a:lnTo>
                    <a:pt x="76" y="0"/>
                  </a:lnTo>
                  <a:lnTo>
                    <a:pt x="150" y="11"/>
                  </a:lnTo>
                  <a:lnTo>
                    <a:pt x="192" y="61"/>
                  </a:lnTo>
                  <a:lnTo>
                    <a:pt x="230" y="100"/>
                  </a:lnTo>
                  <a:lnTo>
                    <a:pt x="300" y="62"/>
                  </a:lnTo>
                  <a:lnTo>
                    <a:pt x="407" y="36"/>
                  </a:lnTo>
                  <a:lnTo>
                    <a:pt x="486" y="42"/>
                  </a:lnTo>
                  <a:lnTo>
                    <a:pt x="589" y="80"/>
                  </a:lnTo>
                  <a:lnTo>
                    <a:pt x="629" y="118"/>
                  </a:lnTo>
                  <a:lnTo>
                    <a:pt x="407" y="137"/>
                  </a:lnTo>
                  <a:lnTo>
                    <a:pt x="338" y="292"/>
                  </a:lnTo>
                  <a:lnTo>
                    <a:pt x="239" y="300"/>
                  </a:lnTo>
                  <a:lnTo>
                    <a:pt x="142" y="239"/>
                  </a:lnTo>
                  <a:lnTo>
                    <a:pt x="0" y="53"/>
                  </a:lnTo>
                  <a:lnTo>
                    <a:pt x="0" y="53"/>
                  </a:lnTo>
                  <a:close/>
                </a:path>
              </a:pathLst>
            </a:custGeom>
            <a:solidFill>
              <a:srgbClr val="C2B966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34" name="Freeform 10"/>
            <p:cNvSpPr>
              <a:spLocks/>
            </p:cNvSpPr>
            <p:nvPr/>
          </p:nvSpPr>
          <p:spPr bwMode="auto">
            <a:xfrm>
              <a:off x="3067" y="1223"/>
              <a:ext cx="512" cy="389"/>
            </a:xfrm>
            <a:custGeom>
              <a:avLst/>
              <a:gdLst/>
              <a:ahLst/>
              <a:cxnLst>
                <a:cxn ang="0">
                  <a:pos x="0" y="288"/>
                </a:cxn>
                <a:cxn ang="0">
                  <a:pos x="59" y="127"/>
                </a:cxn>
                <a:cxn ang="0">
                  <a:pos x="211" y="89"/>
                </a:cxn>
                <a:cxn ang="0">
                  <a:pos x="365" y="125"/>
                </a:cxn>
                <a:cxn ang="0">
                  <a:pos x="412" y="104"/>
                </a:cxn>
                <a:cxn ang="0">
                  <a:pos x="574" y="173"/>
                </a:cxn>
                <a:cxn ang="0">
                  <a:pos x="728" y="235"/>
                </a:cxn>
                <a:cxn ang="0">
                  <a:pos x="821" y="209"/>
                </a:cxn>
                <a:cxn ang="0">
                  <a:pos x="849" y="344"/>
                </a:cxn>
                <a:cxn ang="0">
                  <a:pos x="891" y="334"/>
                </a:cxn>
                <a:cxn ang="0">
                  <a:pos x="977" y="296"/>
                </a:cxn>
                <a:cxn ang="0">
                  <a:pos x="980" y="188"/>
                </a:cxn>
                <a:cxn ang="0">
                  <a:pos x="956" y="152"/>
                </a:cxn>
                <a:cxn ang="0">
                  <a:pos x="891" y="95"/>
                </a:cxn>
                <a:cxn ang="0">
                  <a:pos x="733" y="83"/>
                </a:cxn>
                <a:cxn ang="0">
                  <a:pos x="612" y="95"/>
                </a:cxn>
                <a:cxn ang="0">
                  <a:pos x="528" y="53"/>
                </a:cxn>
                <a:cxn ang="0">
                  <a:pos x="481" y="26"/>
                </a:cxn>
                <a:cxn ang="0">
                  <a:pos x="655" y="0"/>
                </a:cxn>
                <a:cxn ang="0">
                  <a:pos x="855" y="41"/>
                </a:cxn>
                <a:cxn ang="0">
                  <a:pos x="1013" y="117"/>
                </a:cxn>
                <a:cxn ang="0">
                  <a:pos x="1022" y="176"/>
                </a:cxn>
                <a:cxn ang="0">
                  <a:pos x="1024" y="344"/>
                </a:cxn>
                <a:cxn ang="0">
                  <a:pos x="859" y="699"/>
                </a:cxn>
                <a:cxn ang="0">
                  <a:pos x="783" y="777"/>
                </a:cxn>
                <a:cxn ang="0">
                  <a:pos x="659" y="754"/>
                </a:cxn>
                <a:cxn ang="0">
                  <a:pos x="634" y="530"/>
                </a:cxn>
                <a:cxn ang="0">
                  <a:pos x="634" y="323"/>
                </a:cxn>
                <a:cxn ang="0">
                  <a:pos x="484" y="192"/>
                </a:cxn>
                <a:cxn ang="0">
                  <a:pos x="275" y="167"/>
                </a:cxn>
                <a:cxn ang="0">
                  <a:pos x="178" y="197"/>
                </a:cxn>
                <a:cxn ang="0">
                  <a:pos x="163" y="338"/>
                </a:cxn>
                <a:cxn ang="0">
                  <a:pos x="0" y="288"/>
                </a:cxn>
                <a:cxn ang="0">
                  <a:pos x="0" y="288"/>
                </a:cxn>
              </a:cxnLst>
              <a:rect l="0" t="0" r="r" b="b"/>
              <a:pathLst>
                <a:path w="1024" h="777">
                  <a:moveTo>
                    <a:pt x="0" y="288"/>
                  </a:moveTo>
                  <a:lnTo>
                    <a:pt x="59" y="127"/>
                  </a:lnTo>
                  <a:lnTo>
                    <a:pt x="211" y="89"/>
                  </a:lnTo>
                  <a:lnTo>
                    <a:pt x="365" y="125"/>
                  </a:lnTo>
                  <a:lnTo>
                    <a:pt x="412" y="104"/>
                  </a:lnTo>
                  <a:lnTo>
                    <a:pt x="574" y="173"/>
                  </a:lnTo>
                  <a:lnTo>
                    <a:pt x="728" y="235"/>
                  </a:lnTo>
                  <a:lnTo>
                    <a:pt x="821" y="209"/>
                  </a:lnTo>
                  <a:lnTo>
                    <a:pt x="849" y="344"/>
                  </a:lnTo>
                  <a:lnTo>
                    <a:pt x="891" y="334"/>
                  </a:lnTo>
                  <a:lnTo>
                    <a:pt x="977" y="296"/>
                  </a:lnTo>
                  <a:lnTo>
                    <a:pt x="980" y="188"/>
                  </a:lnTo>
                  <a:lnTo>
                    <a:pt x="956" y="152"/>
                  </a:lnTo>
                  <a:lnTo>
                    <a:pt x="891" y="95"/>
                  </a:lnTo>
                  <a:lnTo>
                    <a:pt x="733" y="83"/>
                  </a:lnTo>
                  <a:lnTo>
                    <a:pt x="612" y="95"/>
                  </a:lnTo>
                  <a:lnTo>
                    <a:pt x="528" y="53"/>
                  </a:lnTo>
                  <a:lnTo>
                    <a:pt x="481" y="26"/>
                  </a:lnTo>
                  <a:lnTo>
                    <a:pt x="655" y="0"/>
                  </a:lnTo>
                  <a:lnTo>
                    <a:pt x="855" y="41"/>
                  </a:lnTo>
                  <a:lnTo>
                    <a:pt x="1013" y="117"/>
                  </a:lnTo>
                  <a:lnTo>
                    <a:pt x="1022" y="176"/>
                  </a:lnTo>
                  <a:lnTo>
                    <a:pt x="1024" y="344"/>
                  </a:lnTo>
                  <a:lnTo>
                    <a:pt x="859" y="699"/>
                  </a:lnTo>
                  <a:lnTo>
                    <a:pt x="783" y="777"/>
                  </a:lnTo>
                  <a:lnTo>
                    <a:pt x="659" y="754"/>
                  </a:lnTo>
                  <a:lnTo>
                    <a:pt x="634" y="530"/>
                  </a:lnTo>
                  <a:lnTo>
                    <a:pt x="634" y="323"/>
                  </a:lnTo>
                  <a:lnTo>
                    <a:pt x="484" y="192"/>
                  </a:lnTo>
                  <a:lnTo>
                    <a:pt x="275" y="167"/>
                  </a:lnTo>
                  <a:lnTo>
                    <a:pt x="178" y="197"/>
                  </a:lnTo>
                  <a:lnTo>
                    <a:pt x="163" y="338"/>
                  </a:lnTo>
                  <a:lnTo>
                    <a:pt x="0" y="288"/>
                  </a:lnTo>
                  <a:lnTo>
                    <a:pt x="0" y="288"/>
                  </a:lnTo>
                  <a:close/>
                </a:path>
              </a:pathLst>
            </a:custGeom>
            <a:solidFill>
              <a:srgbClr val="C2B966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35" name="Freeform 11"/>
            <p:cNvSpPr>
              <a:spLocks/>
            </p:cNvSpPr>
            <p:nvPr/>
          </p:nvSpPr>
          <p:spPr bwMode="auto">
            <a:xfrm>
              <a:off x="3633" y="1388"/>
              <a:ext cx="213" cy="289"/>
            </a:xfrm>
            <a:custGeom>
              <a:avLst/>
              <a:gdLst/>
              <a:ahLst/>
              <a:cxnLst>
                <a:cxn ang="0">
                  <a:pos x="0" y="223"/>
                </a:cxn>
                <a:cxn ang="0">
                  <a:pos x="16" y="21"/>
                </a:cxn>
                <a:cxn ang="0">
                  <a:pos x="54" y="0"/>
                </a:cxn>
                <a:cxn ang="0">
                  <a:pos x="177" y="76"/>
                </a:cxn>
                <a:cxn ang="0">
                  <a:pos x="95" y="99"/>
                </a:cxn>
                <a:cxn ang="0">
                  <a:pos x="97" y="132"/>
                </a:cxn>
                <a:cxn ang="0">
                  <a:pos x="221" y="152"/>
                </a:cxn>
                <a:cxn ang="0">
                  <a:pos x="301" y="308"/>
                </a:cxn>
                <a:cxn ang="0">
                  <a:pos x="381" y="168"/>
                </a:cxn>
                <a:cxn ang="0">
                  <a:pos x="426" y="27"/>
                </a:cxn>
                <a:cxn ang="0">
                  <a:pos x="403" y="386"/>
                </a:cxn>
                <a:cxn ang="0">
                  <a:pos x="255" y="578"/>
                </a:cxn>
                <a:cxn ang="0">
                  <a:pos x="107" y="493"/>
                </a:cxn>
                <a:cxn ang="0">
                  <a:pos x="208" y="474"/>
                </a:cxn>
                <a:cxn ang="0">
                  <a:pos x="225" y="382"/>
                </a:cxn>
                <a:cxn ang="0">
                  <a:pos x="166" y="360"/>
                </a:cxn>
                <a:cxn ang="0">
                  <a:pos x="95" y="371"/>
                </a:cxn>
                <a:cxn ang="0">
                  <a:pos x="76" y="329"/>
                </a:cxn>
                <a:cxn ang="0">
                  <a:pos x="149" y="266"/>
                </a:cxn>
                <a:cxn ang="0">
                  <a:pos x="187" y="325"/>
                </a:cxn>
                <a:cxn ang="0">
                  <a:pos x="211" y="251"/>
                </a:cxn>
                <a:cxn ang="0">
                  <a:pos x="170" y="189"/>
                </a:cxn>
                <a:cxn ang="0">
                  <a:pos x="0" y="223"/>
                </a:cxn>
                <a:cxn ang="0">
                  <a:pos x="0" y="223"/>
                </a:cxn>
              </a:cxnLst>
              <a:rect l="0" t="0" r="r" b="b"/>
              <a:pathLst>
                <a:path w="426" h="578">
                  <a:moveTo>
                    <a:pt x="0" y="223"/>
                  </a:moveTo>
                  <a:lnTo>
                    <a:pt x="16" y="21"/>
                  </a:lnTo>
                  <a:lnTo>
                    <a:pt x="54" y="0"/>
                  </a:lnTo>
                  <a:lnTo>
                    <a:pt x="177" y="76"/>
                  </a:lnTo>
                  <a:lnTo>
                    <a:pt x="95" y="99"/>
                  </a:lnTo>
                  <a:lnTo>
                    <a:pt x="97" y="132"/>
                  </a:lnTo>
                  <a:lnTo>
                    <a:pt x="221" y="152"/>
                  </a:lnTo>
                  <a:lnTo>
                    <a:pt x="301" y="308"/>
                  </a:lnTo>
                  <a:lnTo>
                    <a:pt x="381" y="168"/>
                  </a:lnTo>
                  <a:lnTo>
                    <a:pt x="426" y="27"/>
                  </a:lnTo>
                  <a:lnTo>
                    <a:pt x="403" y="386"/>
                  </a:lnTo>
                  <a:lnTo>
                    <a:pt x="255" y="578"/>
                  </a:lnTo>
                  <a:lnTo>
                    <a:pt x="107" y="493"/>
                  </a:lnTo>
                  <a:lnTo>
                    <a:pt x="208" y="474"/>
                  </a:lnTo>
                  <a:lnTo>
                    <a:pt x="225" y="382"/>
                  </a:lnTo>
                  <a:lnTo>
                    <a:pt x="166" y="360"/>
                  </a:lnTo>
                  <a:lnTo>
                    <a:pt x="95" y="371"/>
                  </a:lnTo>
                  <a:lnTo>
                    <a:pt x="76" y="329"/>
                  </a:lnTo>
                  <a:lnTo>
                    <a:pt x="149" y="266"/>
                  </a:lnTo>
                  <a:lnTo>
                    <a:pt x="187" y="325"/>
                  </a:lnTo>
                  <a:lnTo>
                    <a:pt x="211" y="251"/>
                  </a:lnTo>
                  <a:lnTo>
                    <a:pt x="170" y="189"/>
                  </a:lnTo>
                  <a:lnTo>
                    <a:pt x="0" y="223"/>
                  </a:lnTo>
                  <a:lnTo>
                    <a:pt x="0" y="223"/>
                  </a:lnTo>
                  <a:close/>
                </a:path>
              </a:pathLst>
            </a:custGeom>
            <a:solidFill>
              <a:srgbClr val="C2B966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36" name="Freeform 12"/>
            <p:cNvSpPr>
              <a:spLocks/>
            </p:cNvSpPr>
            <p:nvPr/>
          </p:nvSpPr>
          <p:spPr bwMode="auto">
            <a:xfrm>
              <a:off x="3838" y="1416"/>
              <a:ext cx="247" cy="474"/>
            </a:xfrm>
            <a:custGeom>
              <a:avLst/>
              <a:gdLst/>
              <a:ahLst/>
              <a:cxnLst>
                <a:cxn ang="0">
                  <a:pos x="93" y="116"/>
                </a:cxn>
                <a:cxn ang="0">
                  <a:pos x="148" y="329"/>
                </a:cxn>
                <a:cxn ang="0">
                  <a:pos x="209" y="422"/>
                </a:cxn>
                <a:cxn ang="0">
                  <a:pos x="312" y="514"/>
                </a:cxn>
                <a:cxn ang="0">
                  <a:pos x="228" y="548"/>
                </a:cxn>
                <a:cxn ang="0">
                  <a:pos x="120" y="622"/>
                </a:cxn>
                <a:cxn ang="0">
                  <a:pos x="209" y="616"/>
                </a:cxn>
                <a:cxn ang="0">
                  <a:pos x="312" y="563"/>
                </a:cxn>
                <a:cxn ang="0">
                  <a:pos x="405" y="605"/>
                </a:cxn>
                <a:cxn ang="0">
                  <a:pos x="494" y="751"/>
                </a:cxn>
                <a:cxn ang="0">
                  <a:pos x="325" y="688"/>
                </a:cxn>
                <a:cxn ang="0">
                  <a:pos x="264" y="713"/>
                </a:cxn>
                <a:cxn ang="0">
                  <a:pos x="97" y="949"/>
                </a:cxn>
                <a:cxn ang="0">
                  <a:pos x="0" y="892"/>
                </a:cxn>
                <a:cxn ang="0">
                  <a:pos x="65" y="637"/>
                </a:cxn>
                <a:cxn ang="0">
                  <a:pos x="80" y="400"/>
                </a:cxn>
                <a:cxn ang="0">
                  <a:pos x="68" y="0"/>
                </a:cxn>
                <a:cxn ang="0">
                  <a:pos x="93" y="116"/>
                </a:cxn>
                <a:cxn ang="0">
                  <a:pos x="93" y="116"/>
                </a:cxn>
              </a:cxnLst>
              <a:rect l="0" t="0" r="r" b="b"/>
              <a:pathLst>
                <a:path w="494" h="949">
                  <a:moveTo>
                    <a:pt x="93" y="116"/>
                  </a:moveTo>
                  <a:lnTo>
                    <a:pt x="148" y="329"/>
                  </a:lnTo>
                  <a:lnTo>
                    <a:pt x="209" y="422"/>
                  </a:lnTo>
                  <a:lnTo>
                    <a:pt x="312" y="514"/>
                  </a:lnTo>
                  <a:lnTo>
                    <a:pt x="228" y="548"/>
                  </a:lnTo>
                  <a:lnTo>
                    <a:pt x="120" y="622"/>
                  </a:lnTo>
                  <a:lnTo>
                    <a:pt x="209" y="616"/>
                  </a:lnTo>
                  <a:lnTo>
                    <a:pt x="312" y="563"/>
                  </a:lnTo>
                  <a:lnTo>
                    <a:pt x="405" y="605"/>
                  </a:lnTo>
                  <a:lnTo>
                    <a:pt x="494" y="751"/>
                  </a:lnTo>
                  <a:lnTo>
                    <a:pt x="325" y="688"/>
                  </a:lnTo>
                  <a:lnTo>
                    <a:pt x="264" y="713"/>
                  </a:lnTo>
                  <a:lnTo>
                    <a:pt x="97" y="949"/>
                  </a:lnTo>
                  <a:lnTo>
                    <a:pt x="0" y="892"/>
                  </a:lnTo>
                  <a:lnTo>
                    <a:pt x="65" y="637"/>
                  </a:lnTo>
                  <a:lnTo>
                    <a:pt x="80" y="400"/>
                  </a:lnTo>
                  <a:lnTo>
                    <a:pt x="68" y="0"/>
                  </a:lnTo>
                  <a:lnTo>
                    <a:pt x="93" y="116"/>
                  </a:lnTo>
                  <a:lnTo>
                    <a:pt x="93" y="116"/>
                  </a:lnTo>
                  <a:close/>
                </a:path>
              </a:pathLst>
            </a:custGeom>
            <a:solidFill>
              <a:srgbClr val="C2B966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37" name="Freeform 13"/>
            <p:cNvSpPr>
              <a:spLocks/>
            </p:cNvSpPr>
            <p:nvPr/>
          </p:nvSpPr>
          <p:spPr bwMode="auto">
            <a:xfrm>
              <a:off x="2975" y="2609"/>
              <a:ext cx="319" cy="229"/>
            </a:xfrm>
            <a:custGeom>
              <a:avLst/>
              <a:gdLst/>
              <a:ahLst/>
              <a:cxnLst>
                <a:cxn ang="0">
                  <a:pos x="308" y="0"/>
                </a:cxn>
                <a:cxn ang="0">
                  <a:pos x="280" y="209"/>
                </a:cxn>
                <a:cxn ang="0">
                  <a:pos x="386" y="196"/>
                </a:cxn>
                <a:cxn ang="0">
                  <a:pos x="563" y="270"/>
                </a:cxn>
                <a:cxn ang="0">
                  <a:pos x="639" y="390"/>
                </a:cxn>
                <a:cxn ang="0">
                  <a:pos x="588" y="443"/>
                </a:cxn>
                <a:cxn ang="0">
                  <a:pos x="496" y="458"/>
                </a:cxn>
                <a:cxn ang="0">
                  <a:pos x="251" y="433"/>
                </a:cxn>
                <a:cxn ang="0">
                  <a:pos x="139" y="433"/>
                </a:cxn>
                <a:cxn ang="0">
                  <a:pos x="12" y="399"/>
                </a:cxn>
                <a:cxn ang="0">
                  <a:pos x="0" y="243"/>
                </a:cxn>
                <a:cxn ang="0">
                  <a:pos x="99" y="112"/>
                </a:cxn>
                <a:cxn ang="0">
                  <a:pos x="308" y="0"/>
                </a:cxn>
                <a:cxn ang="0">
                  <a:pos x="308" y="0"/>
                </a:cxn>
              </a:cxnLst>
              <a:rect l="0" t="0" r="r" b="b"/>
              <a:pathLst>
                <a:path w="639" h="458">
                  <a:moveTo>
                    <a:pt x="308" y="0"/>
                  </a:moveTo>
                  <a:lnTo>
                    <a:pt x="280" y="209"/>
                  </a:lnTo>
                  <a:lnTo>
                    <a:pt x="386" y="196"/>
                  </a:lnTo>
                  <a:lnTo>
                    <a:pt x="563" y="270"/>
                  </a:lnTo>
                  <a:lnTo>
                    <a:pt x="639" y="390"/>
                  </a:lnTo>
                  <a:lnTo>
                    <a:pt x="588" y="443"/>
                  </a:lnTo>
                  <a:lnTo>
                    <a:pt x="496" y="458"/>
                  </a:lnTo>
                  <a:lnTo>
                    <a:pt x="251" y="433"/>
                  </a:lnTo>
                  <a:lnTo>
                    <a:pt x="139" y="433"/>
                  </a:lnTo>
                  <a:lnTo>
                    <a:pt x="12" y="399"/>
                  </a:lnTo>
                  <a:lnTo>
                    <a:pt x="0" y="243"/>
                  </a:lnTo>
                  <a:lnTo>
                    <a:pt x="99" y="112"/>
                  </a:lnTo>
                  <a:lnTo>
                    <a:pt x="308" y="0"/>
                  </a:lnTo>
                  <a:lnTo>
                    <a:pt x="308" y="0"/>
                  </a:lnTo>
                  <a:close/>
                </a:path>
              </a:pathLst>
            </a:custGeom>
            <a:solidFill>
              <a:srgbClr val="E09D66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38" name="Freeform 14"/>
            <p:cNvSpPr>
              <a:spLocks/>
            </p:cNvSpPr>
            <p:nvPr/>
          </p:nvSpPr>
          <p:spPr bwMode="auto">
            <a:xfrm>
              <a:off x="3435" y="2502"/>
              <a:ext cx="422" cy="409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50" y="51"/>
                </a:cxn>
                <a:cxn ang="0">
                  <a:pos x="198" y="0"/>
                </a:cxn>
                <a:cxn ang="0">
                  <a:pos x="337" y="4"/>
                </a:cxn>
                <a:cxn ang="0">
                  <a:pos x="397" y="211"/>
                </a:cxn>
                <a:cxn ang="0">
                  <a:pos x="456" y="281"/>
                </a:cxn>
                <a:cxn ang="0">
                  <a:pos x="572" y="249"/>
                </a:cxn>
                <a:cxn ang="0">
                  <a:pos x="751" y="272"/>
                </a:cxn>
                <a:cxn ang="0">
                  <a:pos x="836" y="377"/>
                </a:cxn>
                <a:cxn ang="0">
                  <a:pos x="846" y="496"/>
                </a:cxn>
                <a:cxn ang="0">
                  <a:pos x="772" y="551"/>
                </a:cxn>
                <a:cxn ang="0">
                  <a:pos x="616" y="608"/>
                </a:cxn>
                <a:cxn ang="0">
                  <a:pos x="663" y="667"/>
                </a:cxn>
                <a:cxn ang="0">
                  <a:pos x="513" y="797"/>
                </a:cxn>
                <a:cxn ang="0">
                  <a:pos x="401" y="819"/>
                </a:cxn>
                <a:cxn ang="0">
                  <a:pos x="318" y="772"/>
                </a:cxn>
                <a:cxn ang="0">
                  <a:pos x="264" y="743"/>
                </a:cxn>
                <a:cxn ang="0">
                  <a:pos x="200" y="631"/>
                </a:cxn>
                <a:cxn ang="0">
                  <a:pos x="228" y="378"/>
                </a:cxn>
                <a:cxn ang="0">
                  <a:pos x="93" y="192"/>
                </a:cxn>
                <a:cxn ang="0">
                  <a:pos x="0" y="116"/>
                </a:cxn>
                <a:cxn ang="0">
                  <a:pos x="0" y="116"/>
                </a:cxn>
              </a:cxnLst>
              <a:rect l="0" t="0" r="r" b="b"/>
              <a:pathLst>
                <a:path w="846" h="819">
                  <a:moveTo>
                    <a:pt x="0" y="116"/>
                  </a:moveTo>
                  <a:lnTo>
                    <a:pt x="50" y="51"/>
                  </a:lnTo>
                  <a:lnTo>
                    <a:pt x="198" y="0"/>
                  </a:lnTo>
                  <a:lnTo>
                    <a:pt x="337" y="4"/>
                  </a:lnTo>
                  <a:lnTo>
                    <a:pt x="397" y="211"/>
                  </a:lnTo>
                  <a:lnTo>
                    <a:pt x="456" y="281"/>
                  </a:lnTo>
                  <a:lnTo>
                    <a:pt x="572" y="249"/>
                  </a:lnTo>
                  <a:lnTo>
                    <a:pt x="751" y="272"/>
                  </a:lnTo>
                  <a:lnTo>
                    <a:pt x="836" y="377"/>
                  </a:lnTo>
                  <a:lnTo>
                    <a:pt x="846" y="496"/>
                  </a:lnTo>
                  <a:lnTo>
                    <a:pt x="772" y="551"/>
                  </a:lnTo>
                  <a:lnTo>
                    <a:pt x="616" y="608"/>
                  </a:lnTo>
                  <a:lnTo>
                    <a:pt x="663" y="667"/>
                  </a:lnTo>
                  <a:lnTo>
                    <a:pt x="513" y="797"/>
                  </a:lnTo>
                  <a:lnTo>
                    <a:pt x="401" y="819"/>
                  </a:lnTo>
                  <a:lnTo>
                    <a:pt x="318" y="772"/>
                  </a:lnTo>
                  <a:lnTo>
                    <a:pt x="264" y="743"/>
                  </a:lnTo>
                  <a:lnTo>
                    <a:pt x="200" y="631"/>
                  </a:lnTo>
                  <a:lnTo>
                    <a:pt x="228" y="378"/>
                  </a:lnTo>
                  <a:lnTo>
                    <a:pt x="93" y="192"/>
                  </a:lnTo>
                  <a:lnTo>
                    <a:pt x="0" y="116"/>
                  </a:lnTo>
                  <a:lnTo>
                    <a:pt x="0" y="116"/>
                  </a:lnTo>
                  <a:close/>
                </a:path>
              </a:pathLst>
            </a:custGeom>
            <a:solidFill>
              <a:srgbClr val="E09D66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39" name="Freeform 15"/>
            <p:cNvSpPr>
              <a:spLocks/>
            </p:cNvSpPr>
            <p:nvPr/>
          </p:nvSpPr>
          <p:spPr bwMode="auto">
            <a:xfrm>
              <a:off x="2967" y="2640"/>
              <a:ext cx="275" cy="199"/>
            </a:xfrm>
            <a:custGeom>
              <a:avLst/>
              <a:gdLst/>
              <a:ahLst/>
              <a:cxnLst>
                <a:cxn ang="0">
                  <a:pos x="367" y="125"/>
                </a:cxn>
                <a:cxn ang="0">
                  <a:pos x="300" y="165"/>
                </a:cxn>
                <a:cxn ang="0">
                  <a:pos x="262" y="214"/>
                </a:cxn>
                <a:cxn ang="0">
                  <a:pos x="338" y="245"/>
                </a:cxn>
                <a:cxn ang="0">
                  <a:pos x="422" y="237"/>
                </a:cxn>
                <a:cxn ang="0">
                  <a:pos x="494" y="277"/>
                </a:cxn>
                <a:cxn ang="0">
                  <a:pos x="549" y="355"/>
                </a:cxn>
                <a:cxn ang="0">
                  <a:pos x="536" y="397"/>
                </a:cxn>
                <a:cxn ang="0">
                  <a:pos x="411" y="384"/>
                </a:cxn>
                <a:cxn ang="0">
                  <a:pos x="262" y="340"/>
                </a:cxn>
                <a:cxn ang="0">
                  <a:pos x="224" y="370"/>
                </a:cxn>
                <a:cxn ang="0">
                  <a:pos x="48" y="351"/>
                </a:cxn>
                <a:cxn ang="0">
                  <a:pos x="0" y="235"/>
                </a:cxn>
                <a:cxn ang="0">
                  <a:pos x="42" y="91"/>
                </a:cxn>
                <a:cxn ang="0">
                  <a:pos x="217" y="0"/>
                </a:cxn>
                <a:cxn ang="0">
                  <a:pos x="338" y="66"/>
                </a:cxn>
                <a:cxn ang="0">
                  <a:pos x="367" y="125"/>
                </a:cxn>
                <a:cxn ang="0">
                  <a:pos x="367" y="125"/>
                </a:cxn>
              </a:cxnLst>
              <a:rect l="0" t="0" r="r" b="b"/>
              <a:pathLst>
                <a:path w="549" h="397">
                  <a:moveTo>
                    <a:pt x="367" y="125"/>
                  </a:moveTo>
                  <a:lnTo>
                    <a:pt x="300" y="165"/>
                  </a:lnTo>
                  <a:lnTo>
                    <a:pt x="262" y="214"/>
                  </a:lnTo>
                  <a:lnTo>
                    <a:pt x="338" y="245"/>
                  </a:lnTo>
                  <a:lnTo>
                    <a:pt x="422" y="237"/>
                  </a:lnTo>
                  <a:lnTo>
                    <a:pt x="494" y="277"/>
                  </a:lnTo>
                  <a:lnTo>
                    <a:pt x="549" y="355"/>
                  </a:lnTo>
                  <a:lnTo>
                    <a:pt x="536" y="397"/>
                  </a:lnTo>
                  <a:lnTo>
                    <a:pt x="411" y="384"/>
                  </a:lnTo>
                  <a:lnTo>
                    <a:pt x="262" y="340"/>
                  </a:lnTo>
                  <a:lnTo>
                    <a:pt x="224" y="370"/>
                  </a:lnTo>
                  <a:lnTo>
                    <a:pt x="48" y="351"/>
                  </a:lnTo>
                  <a:lnTo>
                    <a:pt x="0" y="235"/>
                  </a:lnTo>
                  <a:lnTo>
                    <a:pt x="42" y="91"/>
                  </a:lnTo>
                  <a:lnTo>
                    <a:pt x="217" y="0"/>
                  </a:lnTo>
                  <a:lnTo>
                    <a:pt x="338" y="66"/>
                  </a:lnTo>
                  <a:lnTo>
                    <a:pt x="367" y="125"/>
                  </a:lnTo>
                  <a:lnTo>
                    <a:pt x="367" y="125"/>
                  </a:lnTo>
                  <a:close/>
                </a:path>
              </a:pathLst>
            </a:custGeom>
            <a:solidFill>
              <a:srgbClr val="946D4D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40" name="Freeform 16"/>
            <p:cNvSpPr>
              <a:spLocks/>
            </p:cNvSpPr>
            <p:nvPr/>
          </p:nvSpPr>
          <p:spPr bwMode="auto">
            <a:xfrm>
              <a:off x="3444" y="2521"/>
              <a:ext cx="397" cy="390"/>
            </a:xfrm>
            <a:custGeom>
              <a:avLst/>
              <a:gdLst/>
              <a:ahLst/>
              <a:cxnLst>
                <a:cxn ang="0">
                  <a:pos x="0" y="63"/>
                </a:cxn>
                <a:cxn ang="0">
                  <a:pos x="86" y="4"/>
                </a:cxn>
                <a:cxn ang="0">
                  <a:pos x="167" y="0"/>
                </a:cxn>
                <a:cxn ang="0">
                  <a:pos x="281" y="34"/>
                </a:cxn>
                <a:cxn ang="0">
                  <a:pos x="295" y="112"/>
                </a:cxn>
                <a:cxn ang="0">
                  <a:pos x="329" y="253"/>
                </a:cxn>
                <a:cxn ang="0">
                  <a:pos x="358" y="200"/>
                </a:cxn>
                <a:cxn ang="0">
                  <a:pos x="464" y="228"/>
                </a:cxn>
                <a:cxn ang="0">
                  <a:pos x="416" y="327"/>
                </a:cxn>
                <a:cxn ang="0">
                  <a:pos x="380" y="443"/>
                </a:cxn>
                <a:cxn ang="0">
                  <a:pos x="458" y="411"/>
                </a:cxn>
                <a:cxn ang="0">
                  <a:pos x="593" y="335"/>
                </a:cxn>
                <a:cxn ang="0">
                  <a:pos x="673" y="350"/>
                </a:cxn>
                <a:cxn ang="0">
                  <a:pos x="795" y="380"/>
                </a:cxn>
                <a:cxn ang="0">
                  <a:pos x="789" y="458"/>
                </a:cxn>
                <a:cxn ang="0">
                  <a:pos x="738" y="510"/>
                </a:cxn>
                <a:cxn ang="0">
                  <a:pos x="597" y="570"/>
                </a:cxn>
                <a:cxn ang="0">
                  <a:pos x="644" y="629"/>
                </a:cxn>
                <a:cxn ang="0">
                  <a:pos x="540" y="715"/>
                </a:cxn>
                <a:cxn ang="0">
                  <a:pos x="382" y="781"/>
                </a:cxn>
                <a:cxn ang="0">
                  <a:pos x="299" y="734"/>
                </a:cxn>
                <a:cxn ang="0">
                  <a:pos x="224" y="683"/>
                </a:cxn>
                <a:cxn ang="0">
                  <a:pos x="185" y="563"/>
                </a:cxn>
                <a:cxn ang="0">
                  <a:pos x="205" y="264"/>
                </a:cxn>
                <a:cxn ang="0">
                  <a:pos x="17" y="109"/>
                </a:cxn>
                <a:cxn ang="0">
                  <a:pos x="0" y="63"/>
                </a:cxn>
                <a:cxn ang="0">
                  <a:pos x="0" y="63"/>
                </a:cxn>
              </a:cxnLst>
              <a:rect l="0" t="0" r="r" b="b"/>
              <a:pathLst>
                <a:path w="795" h="781">
                  <a:moveTo>
                    <a:pt x="0" y="63"/>
                  </a:moveTo>
                  <a:lnTo>
                    <a:pt x="86" y="4"/>
                  </a:lnTo>
                  <a:lnTo>
                    <a:pt x="167" y="0"/>
                  </a:lnTo>
                  <a:lnTo>
                    <a:pt x="281" y="34"/>
                  </a:lnTo>
                  <a:lnTo>
                    <a:pt x="295" y="112"/>
                  </a:lnTo>
                  <a:lnTo>
                    <a:pt x="329" y="253"/>
                  </a:lnTo>
                  <a:lnTo>
                    <a:pt x="358" y="200"/>
                  </a:lnTo>
                  <a:lnTo>
                    <a:pt x="464" y="228"/>
                  </a:lnTo>
                  <a:lnTo>
                    <a:pt x="416" y="327"/>
                  </a:lnTo>
                  <a:lnTo>
                    <a:pt x="380" y="443"/>
                  </a:lnTo>
                  <a:lnTo>
                    <a:pt x="458" y="411"/>
                  </a:lnTo>
                  <a:lnTo>
                    <a:pt x="593" y="335"/>
                  </a:lnTo>
                  <a:lnTo>
                    <a:pt x="673" y="350"/>
                  </a:lnTo>
                  <a:lnTo>
                    <a:pt x="795" y="380"/>
                  </a:lnTo>
                  <a:lnTo>
                    <a:pt x="789" y="458"/>
                  </a:lnTo>
                  <a:lnTo>
                    <a:pt x="738" y="510"/>
                  </a:lnTo>
                  <a:lnTo>
                    <a:pt x="597" y="570"/>
                  </a:lnTo>
                  <a:lnTo>
                    <a:pt x="644" y="629"/>
                  </a:lnTo>
                  <a:lnTo>
                    <a:pt x="540" y="715"/>
                  </a:lnTo>
                  <a:lnTo>
                    <a:pt x="382" y="781"/>
                  </a:lnTo>
                  <a:lnTo>
                    <a:pt x="299" y="734"/>
                  </a:lnTo>
                  <a:lnTo>
                    <a:pt x="224" y="683"/>
                  </a:lnTo>
                  <a:lnTo>
                    <a:pt x="185" y="563"/>
                  </a:lnTo>
                  <a:lnTo>
                    <a:pt x="205" y="264"/>
                  </a:lnTo>
                  <a:lnTo>
                    <a:pt x="17" y="109"/>
                  </a:lnTo>
                  <a:lnTo>
                    <a:pt x="0" y="63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rgbClr val="946D4D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41" name="Freeform 17"/>
            <p:cNvSpPr>
              <a:spLocks/>
            </p:cNvSpPr>
            <p:nvPr/>
          </p:nvSpPr>
          <p:spPr bwMode="auto">
            <a:xfrm>
              <a:off x="3578" y="875"/>
              <a:ext cx="429" cy="203"/>
            </a:xfrm>
            <a:custGeom>
              <a:avLst/>
              <a:gdLst/>
              <a:ahLst/>
              <a:cxnLst>
                <a:cxn ang="0">
                  <a:pos x="0" y="277"/>
                </a:cxn>
                <a:cxn ang="0">
                  <a:pos x="31" y="184"/>
                </a:cxn>
                <a:cxn ang="0">
                  <a:pos x="162" y="76"/>
                </a:cxn>
                <a:cxn ang="0">
                  <a:pos x="365" y="0"/>
                </a:cxn>
                <a:cxn ang="0">
                  <a:pos x="475" y="4"/>
                </a:cxn>
                <a:cxn ang="0">
                  <a:pos x="510" y="120"/>
                </a:cxn>
                <a:cxn ang="0">
                  <a:pos x="648" y="78"/>
                </a:cxn>
                <a:cxn ang="0">
                  <a:pos x="804" y="123"/>
                </a:cxn>
                <a:cxn ang="0">
                  <a:pos x="857" y="217"/>
                </a:cxn>
                <a:cxn ang="0">
                  <a:pos x="439" y="405"/>
                </a:cxn>
                <a:cxn ang="0">
                  <a:pos x="95" y="357"/>
                </a:cxn>
                <a:cxn ang="0">
                  <a:pos x="0" y="277"/>
                </a:cxn>
                <a:cxn ang="0">
                  <a:pos x="0" y="277"/>
                </a:cxn>
              </a:cxnLst>
              <a:rect l="0" t="0" r="r" b="b"/>
              <a:pathLst>
                <a:path w="857" h="405">
                  <a:moveTo>
                    <a:pt x="0" y="277"/>
                  </a:moveTo>
                  <a:lnTo>
                    <a:pt x="31" y="184"/>
                  </a:lnTo>
                  <a:lnTo>
                    <a:pt x="162" y="76"/>
                  </a:lnTo>
                  <a:lnTo>
                    <a:pt x="365" y="0"/>
                  </a:lnTo>
                  <a:lnTo>
                    <a:pt x="475" y="4"/>
                  </a:lnTo>
                  <a:lnTo>
                    <a:pt x="510" y="120"/>
                  </a:lnTo>
                  <a:lnTo>
                    <a:pt x="648" y="78"/>
                  </a:lnTo>
                  <a:lnTo>
                    <a:pt x="804" y="123"/>
                  </a:lnTo>
                  <a:lnTo>
                    <a:pt x="857" y="217"/>
                  </a:lnTo>
                  <a:lnTo>
                    <a:pt x="439" y="405"/>
                  </a:lnTo>
                  <a:lnTo>
                    <a:pt x="95" y="357"/>
                  </a:lnTo>
                  <a:lnTo>
                    <a:pt x="0" y="277"/>
                  </a:lnTo>
                  <a:lnTo>
                    <a:pt x="0" y="277"/>
                  </a:lnTo>
                  <a:close/>
                </a:path>
              </a:pathLst>
            </a:custGeom>
            <a:solidFill>
              <a:srgbClr val="665C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42" name="Freeform 18"/>
            <p:cNvSpPr>
              <a:spLocks/>
            </p:cNvSpPr>
            <p:nvPr/>
          </p:nvSpPr>
          <p:spPr bwMode="auto">
            <a:xfrm>
              <a:off x="3240" y="1285"/>
              <a:ext cx="653" cy="1335"/>
            </a:xfrm>
            <a:custGeom>
              <a:avLst/>
              <a:gdLst/>
              <a:ahLst/>
              <a:cxnLst>
                <a:cxn ang="0">
                  <a:pos x="672" y="11"/>
                </a:cxn>
                <a:cxn ang="0">
                  <a:pos x="752" y="0"/>
                </a:cxn>
                <a:cxn ang="0">
                  <a:pos x="779" y="112"/>
                </a:cxn>
                <a:cxn ang="0">
                  <a:pos x="798" y="392"/>
                </a:cxn>
                <a:cxn ang="0">
                  <a:pos x="762" y="527"/>
                </a:cxn>
                <a:cxn ang="0">
                  <a:pos x="737" y="603"/>
                </a:cxn>
                <a:cxn ang="0">
                  <a:pos x="727" y="622"/>
                </a:cxn>
                <a:cxn ang="0">
                  <a:pos x="893" y="698"/>
                </a:cxn>
                <a:cxn ang="0">
                  <a:pos x="1060" y="816"/>
                </a:cxn>
                <a:cxn ang="0">
                  <a:pos x="1182" y="551"/>
                </a:cxn>
                <a:cxn ang="0">
                  <a:pos x="1206" y="314"/>
                </a:cxn>
                <a:cxn ang="0">
                  <a:pos x="1205" y="165"/>
                </a:cxn>
                <a:cxn ang="0">
                  <a:pos x="1269" y="314"/>
                </a:cxn>
                <a:cxn ang="0">
                  <a:pos x="1305" y="743"/>
                </a:cxn>
                <a:cxn ang="0">
                  <a:pos x="1205" y="1076"/>
                </a:cxn>
                <a:cxn ang="0">
                  <a:pos x="933" y="1418"/>
                </a:cxn>
                <a:cxn ang="0">
                  <a:pos x="927" y="1764"/>
                </a:cxn>
                <a:cxn ang="0">
                  <a:pos x="1022" y="1853"/>
                </a:cxn>
                <a:cxn ang="0">
                  <a:pos x="942" y="2108"/>
                </a:cxn>
                <a:cxn ang="0">
                  <a:pos x="897" y="2329"/>
                </a:cxn>
                <a:cxn ang="0">
                  <a:pos x="965" y="2479"/>
                </a:cxn>
                <a:cxn ang="0">
                  <a:pos x="1039" y="2562"/>
                </a:cxn>
                <a:cxn ang="0">
                  <a:pos x="940" y="2671"/>
                </a:cxn>
                <a:cxn ang="0">
                  <a:pos x="821" y="2671"/>
                </a:cxn>
                <a:cxn ang="0">
                  <a:pos x="786" y="2644"/>
                </a:cxn>
                <a:cxn ang="0">
                  <a:pos x="718" y="2456"/>
                </a:cxn>
                <a:cxn ang="0">
                  <a:pos x="598" y="2397"/>
                </a:cxn>
                <a:cxn ang="0">
                  <a:pos x="486" y="2154"/>
                </a:cxn>
                <a:cxn ang="0">
                  <a:pos x="262" y="2500"/>
                </a:cxn>
                <a:cxn ang="0">
                  <a:pos x="114" y="2623"/>
                </a:cxn>
                <a:cxn ang="0">
                  <a:pos x="24" y="2350"/>
                </a:cxn>
                <a:cxn ang="0">
                  <a:pos x="188" y="1690"/>
                </a:cxn>
                <a:cxn ang="0">
                  <a:pos x="0" y="1452"/>
                </a:cxn>
                <a:cxn ang="0">
                  <a:pos x="22" y="1063"/>
                </a:cxn>
                <a:cxn ang="0">
                  <a:pos x="144" y="979"/>
                </a:cxn>
                <a:cxn ang="0">
                  <a:pos x="437" y="654"/>
                </a:cxn>
                <a:cxn ang="0">
                  <a:pos x="581" y="378"/>
                </a:cxn>
                <a:cxn ang="0">
                  <a:pos x="678" y="221"/>
                </a:cxn>
                <a:cxn ang="0">
                  <a:pos x="686" y="93"/>
                </a:cxn>
                <a:cxn ang="0">
                  <a:pos x="672" y="11"/>
                </a:cxn>
                <a:cxn ang="0">
                  <a:pos x="672" y="11"/>
                </a:cxn>
              </a:cxnLst>
              <a:rect l="0" t="0" r="r" b="b"/>
              <a:pathLst>
                <a:path w="1305" h="2671">
                  <a:moveTo>
                    <a:pt x="672" y="11"/>
                  </a:moveTo>
                  <a:lnTo>
                    <a:pt x="752" y="0"/>
                  </a:lnTo>
                  <a:lnTo>
                    <a:pt x="779" y="112"/>
                  </a:lnTo>
                  <a:lnTo>
                    <a:pt x="798" y="392"/>
                  </a:lnTo>
                  <a:lnTo>
                    <a:pt x="762" y="527"/>
                  </a:lnTo>
                  <a:lnTo>
                    <a:pt x="737" y="603"/>
                  </a:lnTo>
                  <a:lnTo>
                    <a:pt x="727" y="622"/>
                  </a:lnTo>
                  <a:lnTo>
                    <a:pt x="893" y="698"/>
                  </a:lnTo>
                  <a:lnTo>
                    <a:pt x="1060" y="816"/>
                  </a:lnTo>
                  <a:lnTo>
                    <a:pt x="1182" y="551"/>
                  </a:lnTo>
                  <a:lnTo>
                    <a:pt x="1206" y="314"/>
                  </a:lnTo>
                  <a:lnTo>
                    <a:pt x="1205" y="165"/>
                  </a:lnTo>
                  <a:lnTo>
                    <a:pt x="1269" y="314"/>
                  </a:lnTo>
                  <a:lnTo>
                    <a:pt x="1305" y="743"/>
                  </a:lnTo>
                  <a:lnTo>
                    <a:pt x="1205" y="1076"/>
                  </a:lnTo>
                  <a:lnTo>
                    <a:pt x="933" y="1418"/>
                  </a:lnTo>
                  <a:lnTo>
                    <a:pt x="927" y="1764"/>
                  </a:lnTo>
                  <a:lnTo>
                    <a:pt x="1022" y="1853"/>
                  </a:lnTo>
                  <a:lnTo>
                    <a:pt x="942" y="2108"/>
                  </a:lnTo>
                  <a:lnTo>
                    <a:pt x="897" y="2329"/>
                  </a:lnTo>
                  <a:lnTo>
                    <a:pt x="965" y="2479"/>
                  </a:lnTo>
                  <a:lnTo>
                    <a:pt x="1039" y="2562"/>
                  </a:lnTo>
                  <a:lnTo>
                    <a:pt x="940" y="2671"/>
                  </a:lnTo>
                  <a:lnTo>
                    <a:pt x="821" y="2671"/>
                  </a:lnTo>
                  <a:lnTo>
                    <a:pt x="786" y="2644"/>
                  </a:lnTo>
                  <a:lnTo>
                    <a:pt x="718" y="2456"/>
                  </a:lnTo>
                  <a:lnTo>
                    <a:pt x="598" y="2397"/>
                  </a:lnTo>
                  <a:lnTo>
                    <a:pt x="486" y="2154"/>
                  </a:lnTo>
                  <a:lnTo>
                    <a:pt x="262" y="2500"/>
                  </a:lnTo>
                  <a:lnTo>
                    <a:pt x="114" y="2623"/>
                  </a:lnTo>
                  <a:lnTo>
                    <a:pt x="24" y="2350"/>
                  </a:lnTo>
                  <a:lnTo>
                    <a:pt x="188" y="1690"/>
                  </a:lnTo>
                  <a:lnTo>
                    <a:pt x="0" y="1452"/>
                  </a:lnTo>
                  <a:lnTo>
                    <a:pt x="22" y="1063"/>
                  </a:lnTo>
                  <a:lnTo>
                    <a:pt x="144" y="979"/>
                  </a:lnTo>
                  <a:lnTo>
                    <a:pt x="437" y="654"/>
                  </a:lnTo>
                  <a:lnTo>
                    <a:pt x="581" y="378"/>
                  </a:lnTo>
                  <a:lnTo>
                    <a:pt x="678" y="221"/>
                  </a:lnTo>
                  <a:lnTo>
                    <a:pt x="686" y="93"/>
                  </a:lnTo>
                  <a:lnTo>
                    <a:pt x="672" y="11"/>
                  </a:lnTo>
                  <a:lnTo>
                    <a:pt x="672" y="11"/>
                  </a:lnTo>
                  <a:close/>
                </a:path>
              </a:pathLst>
            </a:custGeom>
            <a:solidFill>
              <a:srgbClr val="665C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43" name="Freeform 19"/>
            <p:cNvSpPr>
              <a:spLocks/>
            </p:cNvSpPr>
            <p:nvPr/>
          </p:nvSpPr>
          <p:spPr bwMode="auto">
            <a:xfrm>
              <a:off x="3616" y="968"/>
              <a:ext cx="338" cy="464"/>
            </a:xfrm>
            <a:custGeom>
              <a:avLst/>
              <a:gdLst/>
              <a:ahLst/>
              <a:cxnLst>
                <a:cxn ang="0">
                  <a:pos x="458" y="0"/>
                </a:cxn>
                <a:cxn ang="0">
                  <a:pos x="523" y="8"/>
                </a:cxn>
                <a:cxn ang="0">
                  <a:pos x="557" y="31"/>
                </a:cxn>
                <a:cxn ang="0">
                  <a:pos x="622" y="80"/>
                </a:cxn>
                <a:cxn ang="0">
                  <a:pos x="677" y="213"/>
                </a:cxn>
                <a:cxn ang="0">
                  <a:pos x="667" y="365"/>
                </a:cxn>
                <a:cxn ang="0">
                  <a:pos x="671" y="493"/>
                </a:cxn>
                <a:cxn ang="0">
                  <a:pos x="618" y="612"/>
                </a:cxn>
                <a:cxn ang="0">
                  <a:pos x="517" y="698"/>
                </a:cxn>
                <a:cxn ang="0">
                  <a:pos x="439" y="759"/>
                </a:cxn>
                <a:cxn ang="0">
                  <a:pos x="373" y="882"/>
                </a:cxn>
                <a:cxn ang="0">
                  <a:pos x="299" y="930"/>
                </a:cxn>
                <a:cxn ang="0">
                  <a:pos x="247" y="924"/>
                </a:cxn>
                <a:cxn ang="0">
                  <a:pos x="133" y="890"/>
                </a:cxn>
                <a:cxn ang="0">
                  <a:pos x="29" y="821"/>
                </a:cxn>
                <a:cxn ang="0">
                  <a:pos x="21" y="656"/>
                </a:cxn>
                <a:cxn ang="0">
                  <a:pos x="84" y="561"/>
                </a:cxn>
                <a:cxn ang="0">
                  <a:pos x="0" y="437"/>
                </a:cxn>
                <a:cxn ang="0">
                  <a:pos x="40" y="259"/>
                </a:cxn>
                <a:cxn ang="0">
                  <a:pos x="84" y="160"/>
                </a:cxn>
                <a:cxn ang="0">
                  <a:pos x="428" y="59"/>
                </a:cxn>
                <a:cxn ang="0">
                  <a:pos x="458" y="0"/>
                </a:cxn>
                <a:cxn ang="0">
                  <a:pos x="458" y="0"/>
                </a:cxn>
              </a:cxnLst>
              <a:rect l="0" t="0" r="r" b="b"/>
              <a:pathLst>
                <a:path w="677" h="930">
                  <a:moveTo>
                    <a:pt x="458" y="0"/>
                  </a:moveTo>
                  <a:lnTo>
                    <a:pt x="523" y="8"/>
                  </a:lnTo>
                  <a:lnTo>
                    <a:pt x="557" y="31"/>
                  </a:lnTo>
                  <a:lnTo>
                    <a:pt x="622" y="80"/>
                  </a:lnTo>
                  <a:lnTo>
                    <a:pt x="677" y="213"/>
                  </a:lnTo>
                  <a:lnTo>
                    <a:pt x="667" y="365"/>
                  </a:lnTo>
                  <a:lnTo>
                    <a:pt x="671" y="493"/>
                  </a:lnTo>
                  <a:lnTo>
                    <a:pt x="618" y="612"/>
                  </a:lnTo>
                  <a:lnTo>
                    <a:pt x="517" y="698"/>
                  </a:lnTo>
                  <a:lnTo>
                    <a:pt x="439" y="759"/>
                  </a:lnTo>
                  <a:lnTo>
                    <a:pt x="373" y="882"/>
                  </a:lnTo>
                  <a:lnTo>
                    <a:pt x="299" y="930"/>
                  </a:lnTo>
                  <a:lnTo>
                    <a:pt x="247" y="924"/>
                  </a:lnTo>
                  <a:lnTo>
                    <a:pt x="133" y="890"/>
                  </a:lnTo>
                  <a:lnTo>
                    <a:pt x="29" y="821"/>
                  </a:lnTo>
                  <a:lnTo>
                    <a:pt x="21" y="656"/>
                  </a:lnTo>
                  <a:lnTo>
                    <a:pt x="84" y="561"/>
                  </a:lnTo>
                  <a:lnTo>
                    <a:pt x="0" y="437"/>
                  </a:lnTo>
                  <a:lnTo>
                    <a:pt x="40" y="259"/>
                  </a:lnTo>
                  <a:lnTo>
                    <a:pt x="84" y="160"/>
                  </a:lnTo>
                  <a:lnTo>
                    <a:pt x="428" y="59"/>
                  </a:lnTo>
                  <a:lnTo>
                    <a:pt x="458" y="0"/>
                  </a:lnTo>
                  <a:lnTo>
                    <a:pt x="458" y="0"/>
                  </a:lnTo>
                  <a:close/>
                </a:path>
              </a:pathLst>
            </a:custGeom>
            <a:solidFill>
              <a:srgbClr val="FFC4B8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44" name="Freeform 20"/>
            <p:cNvSpPr>
              <a:spLocks/>
            </p:cNvSpPr>
            <p:nvPr/>
          </p:nvSpPr>
          <p:spPr bwMode="auto">
            <a:xfrm>
              <a:off x="3197" y="1469"/>
              <a:ext cx="329" cy="412"/>
            </a:xfrm>
            <a:custGeom>
              <a:avLst/>
              <a:gdLst/>
              <a:ahLst/>
              <a:cxnLst>
                <a:cxn ang="0">
                  <a:pos x="6" y="78"/>
                </a:cxn>
                <a:cxn ang="0">
                  <a:pos x="177" y="0"/>
                </a:cxn>
                <a:cxn ang="0">
                  <a:pos x="270" y="6"/>
                </a:cxn>
                <a:cxn ang="0">
                  <a:pos x="374" y="38"/>
                </a:cxn>
                <a:cxn ang="0">
                  <a:pos x="428" y="264"/>
                </a:cxn>
                <a:cxn ang="0">
                  <a:pos x="553" y="338"/>
                </a:cxn>
                <a:cxn ang="0">
                  <a:pos x="625" y="405"/>
                </a:cxn>
                <a:cxn ang="0">
                  <a:pos x="658" y="581"/>
                </a:cxn>
                <a:cxn ang="0">
                  <a:pos x="610" y="635"/>
                </a:cxn>
                <a:cxn ang="0">
                  <a:pos x="521" y="564"/>
                </a:cxn>
                <a:cxn ang="0">
                  <a:pos x="519" y="694"/>
                </a:cxn>
                <a:cxn ang="0">
                  <a:pos x="578" y="823"/>
                </a:cxn>
                <a:cxn ang="0">
                  <a:pos x="397" y="791"/>
                </a:cxn>
                <a:cxn ang="0">
                  <a:pos x="346" y="677"/>
                </a:cxn>
                <a:cxn ang="0">
                  <a:pos x="251" y="659"/>
                </a:cxn>
                <a:cxn ang="0">
                  <a:pos x="205" y="384"/>
                </a:cxn>
                <a:cxn ang="0">
                  <a:pos x="146" y="293"/>
                </a:cxn>
                <a:cxn ang="0">
                  <a:pos x="0" y="150"/>
                </a:cxn>
                <a:cxn ang="0">
                  <a:pos x="6" y="78"/>
                </a:cxn>
                <a:cxn ang="0">
                  <a:pos x="6" y="78"/>
                </a:cxn>
              </a:cxnLst>
              <a:rect l="0" t="0" r="r" b="b"/>
              <a:pathLst>
                <a:path w="658" h="823">
                  <a:moveTo>
                    <a:pt x="6" y="78"/>
                  </a:moveTo>
                  <a:lnTo>
                    <a:pt x="177" y="0"/>
                  </a:lnTo>
                  <a:lnTo>
                    <a:pt x="270" y="6"/>
                  </a:lnTo>
                  <a:lnTo>
                    <a:pt x="374" y="38"/>
                  </a:lnTo>
                  <a:lnTo>
                    <a:pt x="428" y="264"/>
                  </a:lnTo>
                  <a:lnTo>
                    <a:pt x="553" y="338"/>
                  </a:lnTo>
                  <a:lnTo>
                    <a:pt x="625" y="405"/>
                  </a:lnTo>
                  <a:lnTo>
                    <a:pt x="658" y="581"/>
                  </a:lnTo>
                  <a:lnTo>
                    <a:pt x="610" y="635"/>
                  </a:lnTo>
                  <a:lnTo>
                    <a:pt x="521" y="564"/>
                  </a:lnTo>
                  <a:lnTo>
                    <a:pt x="519" y="694"/>
                  </a:lnTo>
                  <a:lnTo>
                    <a:pt x="578" y="823"/>
                  </a:lnTo>
                  <a:lnTo>
                    <a:pt x="397" y="791"/>
                  </a:lnTo>
                  <a:lnTo>
                    <a:pt x="346" y="677"/>
                  </a:lnTo>
                  <a:lnTo>
                    <a:pt x="251" y="659"/>
                  </a:lnTo>
                  <a:lnTo>
                    <a:pt x="205" y="384"/>
                  </a:lnTo>
                  <a:lnTo>
                    <a:pt x="146" y="293"/>
                  </a:lnTo>
                  <a:lnTo>
                    <a:pt x="0" y="150"/>
                  </a:lnTo>
                  <a:lnTo>
                    <a:pt x="6" y="78"/>
                  </a:lnTo>
                  <a:lnTo>
                    <a:pt x="6" y="78"/>
                  </a:lnTo>
                  <a:close/>
                </a:path>
              </a:pathLst>
            </a:custGeom>
            <a:solidFill>
              <a:srgbClr val="FFC4B8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45" name="Freeform 21"/>
            <p:cNvSpPr>
              <a:spLocks/>
            </p:cNvSpPr>
            <p:nvPr/>
          </p:nvSpPr>
          <p:spPr bwMode="auto">
            <a:xfrm>
              <a:off x="3683" y="1762"/>
              <a:ext cx="427" cy="481"/>
            </a:xfrm>
            <a:custGeom>
              <a:avLst/>
              <a:gdLst/>
              <a:ahLst/>
              <a:cxnLst>
                <a:cxn ang="0">
                  <a:pos x="0" y="631"/>
                </a:cxn>
                <a:cxn ang="0">
                  <a:pos x="95" y="491"/>
                </a:cxn>
                <a:cxn ang="0">
                  <a:pos x="306" y="515"/>
                </a:cxn>
                <a:cxn ang="0">
                  <a:pos x="401" y="356"/>
                </a:cxn>
                <a:cxn ang="0">
                  <a:pos x="432" y="226"/>
                </a:cxn>
                <a:cxn ang="0">
                  <a:pos x="527" y="67"/>
                </a:cxn>
                <a:cxn ang="0">
                  <a:pos x="580" y="12"/>
                </a:cxn>
                <a:cxn ang="0">
                  <a:pos x="703" y="0"/>
                </a:cxn>
                <a:cxn ang="0">
                  <a:pos x="816" y="90"/>
                </a:cxn>
                <a:cxn ang="0">
                  <a:pos x="855" y="154"/>
                </a:cxn>
                <a:cxn ang="0">
                  <a:pos x="852" y="293"/>
                </a:cxn>
                <a:cxn ang="0">
                  <a:pos x="542" y="610"/>
                </a:cxn>
                <a:cxn ang="0">
                  <a:pos x="492" y="666"/>
                </a:cxn>
                <a:cxn ang="0">
                  <a:pos x="466" y="802"/>
                </a:cxn>
                <a:cxn ang="0">
                  <a:pos x="401" y="869"/>
                </a:cxn>
                <a:cxn ang="0">
                  <a:pos x="350" y="831"/>
                </a:cxn>
                <a:cxn ang="0">
                  <a:pos x="270" y="962"/>
                </a:cxn>
                <a:cxn ang="0">
                  <a:pos x="150" y="905"/>
                </a:cxn>
                <a:cxn ang="0">
                  <a:pos x="42" y="810"/>
                </a:cxn>
                <a:cxn ang="0">
                  <a:pos x="0" y="631"/>
                </a:cxn>
                <a:cxn ang="0">
                  <a:pos x="0" y="631"/>
                </a:cxn>
              </a:cxnLst>
              <a:rect l="0" t="0" r="r" b="b"/>
              <a:pathLst>
                <a:path w="855" h="962">
                  <a:moveTo>
                    <a:pt x="0" y="631"/>
                  </a:moveTo>
                  <a:lnTo>
                    <a:pt x="95" y="491"/>
                  </a:lnTo>
                  <a:lnTo>
                    <a:pt x="306" y="515"/>
                  </a:lnTo>
                  <a:lnTo>
                    <a:pt x="401" y="356"/>
                  </a:lnTo>
                  <a:lnTo>
                    <a:pt x="432" y="226"/>
                  </a:lnTo>
                  <a:lnTo>
                    <a:pt x="527" y="67"/>
                  </a:lnTo>
                  <a:lnTo>
                    <a:pt x="580" y="12"/>
                  </a:lnTo>
                  <a:lnTo>
                    <a:pt x="703" y="0"/>
                  </a:lnTo>
                  <a:lnTo>
                    <a:pt x="816" y="90"/>
                  </a:lnTo>
                  <a:lnTo>
                    <a:pt x="855" y="154"/>
                  </a:lnTo>
                  <a:lnTo>
                    <a:pt x="852" y="293"/>
                  </a:lnTo>
                  <a:lnTo>
                    <a:pt x="542" y="610"/>
                  </a:lnTo>
                  <a:lnTo>
                    <a:pt x="492" y="666"/>
                  </a:lnTo>
                  <a:lnTo>
                    <a:pt x="466" y="802"/>
                  </a:lnTo>
                  <a:lnTo>
                    <a:pt x="401" y="869"/>
                  </a:lnTo>
                  <a:lnTo>
                    <a:pt x="350" y="831"/>
                  </a:lnTo>
                  <a:lnTo>
                    <a:pt x="270" y="962"/>
                  </a:lnTo>
                  <a:lnTo>
                    <a:pt x="150" y="905"/>
                  </a:lnTo>
                  <a:lnTo>
                    <a:pt x="42" y="810"/>
                  </a:lnTo>
                  <a:lnTo>
                    <a:pt x="0" y="631"/>
                  </a:lnTo>
                  <a:lnTo>
                    <a:pt x="0" y="631"/>
                  </a:lnTo>
                  <a:close/>
                </a:path>
              </a:pathLst>
            </a:custGeom>
            <a:solidFill>
              <a:srgbClr val="FFC4B8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46" name="Freeform 22"/>
            <p:cNvSpPr>
              <a:spLocks/>
            </p:cNvSpPr>
            <p:nvPr/>
          </p:nvSpPr>
          <p:spPr bwMode="auto">
            <a:xfrm>
              <a:off x="3609" y="968"/>
              <a:ext cx="330" cy="458"/>
            </a:xfrm>
            <a:custGeom>
              <a:avLst/>
              <a:gdLst/>
              <a:ahLst/>
              <a:cxnLst>
                <a:cxn ang="0">
                  <a:pos x="659" y="114"/>
                </a:cxn>
                <a:cxn ang="0">
                  <a:pos x="587" y="101"/>
                </a:cxn>
                <a:cxn ang="0">
                  <a:pos x="540" y="141"/>
                </a:cxn>
                <a:cxn ang="0">
                  <a:pos x="483" y="112"/>
                </a:cxn>
                <a:cxn ang="0">
                  <a:pos x="399" y="128"/>
                </a:cxn>
                <a:cxn ang="0">
                  <a:pos x="359" y="183"/>
                </a:cxn>
                <a:cxn ang="0">
                  <a:pos x="361" y="228"/>
                </a:cxn>
                <a:cxn ang="0">
                  <a:pos x="346" y="268"/>
                </a:cxn>
                <a:cxn ang="0">
                  <a:pos x="279" y="295"/>
                </a:cxn>
                <a:cxn ang="0">
                  <a:pos x="304" y="352"/>
                </a:cxn>
                <a:cxn ang="0">
                  <a:pos x="325" y="411"/>
                </a:cxn>
                <a:cxn ang="0">
                  <a:pos x="350" y="453"/>
                </a:cxn>
                <a:cxn ang="0">
                  <a:pos x="386" y="371"/>
                </a:cxn>
                <a:cxn ang="0">
                  <a:pos x="426" y="426"/>
                </a:cxn>
                <a:cxn ang="0">
                  <a:pos x="486" y="418"/>
                </a:cxn>
                <a:cxn ang="0">
                  <a:pos x="519" y="363"/>
                </a:cxn>
                <a:cxn ang="0">
                  <a:pos x="553" y="287"/>
                </a:cxn>
                <a:cxn ang="0">
                  <a:pos x="562" y="371"/>
                </a:cxn>
                <a:cxn ang="0">
                  <a:pos x="540" y="409"/>
                </a:cxn>
                <a:cxn ang="0">
                  <a:pos x="580" y="456"/>
                </a:cxn>
                <a:cxn ang="0">
                  <a:pos x="562" y="502"/>
                </a:cxn>
                <a:cxn ang="0">
                  <a:pos x="526" y="515"/>
                </a:cxn>
                <a:cxn ang="0">
                  <a:pos x="462" y="565"/>
                </a:cxn>
                <a:cxn ang="0">
                  <a:pos x="390" y="565"/>
                </a:cxn>
                <a:cxn ang="0">
                  <a:pos x="403" y="610"/>
                </a:cxn>
                <a:cxn ang="0">
                  <a:pos x="443" y="641"/>
                </a:cxn>
                <a:cxn ang="0">
                  <a:pos x="369" y="669"/>
                </a:cxn>
                <a:cxn ang="0">
                  <a:pos x="359" y="707"/>
                </a:cxn>
                <a:cxn ang="0">
                  <a:pos x="331" y="734"/>
                </a:cxn>
                <a:cxn ang="0">
                  <a:pos x="241" y="711"/>
                </a:cxn>
                <a:cxn ang="0">
                  <a:pos x="203" y="738"/>
                </a:cxn>
                <a:cxn ang="0">
                  <a:pos x="188" y="791"/>
                </a:cxn>
                <a:cxn ang="0">
                  <a:pos x="213" y="869"/>
                </a:cxn>
                <a:cxn ang="0">
                  <a:pos x="232" y="916"/>
                </a:cxn>
                <a:cxn ang="0">
                  <a:pos x="101" y="873"/>
                </a:cxn>
                <a:cxn ang="0">
                  <a:pos x="36" y="707"/>
                </a:cxn>
                <a:cxn ang="0">
                  <a:pos x="80" y="565"/>
                </a:cxn>
                <a:cxn ang="0">
                  <a:pos x="0" y="399"/>
                </a:cxn>
                <a:cxn ang="0">
                  <a:pos x="87" y="131"/>
                </a:cxn>
                <a:cxn ang="0">
                  <a:pos x="431" y="63"/>
                </a:cxn>
                <a:cxn ang="0">
                  <a:pos x="471" y="0"/>
                </a:cxn>
                <a:cxn ang="0">
                  <a:pos x="540" y="8"/>
                </a:cxn>
                <a:cxn ang="0">
                  <a:pos x="614" y="57"/>
                </a:cxn>
                <a:cxn ang="0">
                  <a:pos x="659" y="114"/>
                </a:cxn>
                <a:cxn ang="0">
                  <a:pos x="659" y="114"/>
                </a:cxn>
              </a:cxnLst>
              <a:rect l="0" t="0" r="r" b="b"/>
              <a:pathLst>
                <a:path w="659" h="916">
                  <a:moveTo>
                    <a:pt x="659" y="114"/>
                  </a:moveTo>
                  <a:lnTo>
                    <a:pt x="587" y="101"/>
                  </a:lnTo>
                  <a:lnTo>
                    <a:pt x="540" y="141"/>
                  </a:lnTo>
                  <a:lnTo>
                    <a:pt x="483" y="112"/>
                  </a:lnTo>
                  <a:lnTo>
                    <a:pt x="399" y="128"/>
                  </a:lnTo>
                  <a:lnTo>
                    <a:pt x="359" y="183"/>
                  </a:lnTo>
                  <a:lnTo>
                    <a:pt x="361" y="228"/>
                  </a:lnTo>
                  <a:lnTo>
                    <a:pt x="346" y="268"/>
                  </a:lnTo>
                  <a:lnTo>
                    <a:pt x="279" y="295"/>
                  </a:lnTo>
                  <a:lnTo>
                    <a:pt x="304" y="352"/>
                  </a:lnTo>
                  <a:lnTo>
                    <a:pt x="325" y="411"/>
                  </a:lnTo>
                  <a:lnTo>
                    <a:pt x="350" y="453"/>
                  </a:lnTo>
                  <a:lnTo>
                    <a:pt x="386" y="371"/>
                  </a:lnTo>
                  <a:lnTo>
                    <a:pt x="426" y="426"/>
                  </a:lnTo>
                  <a:lnTo>
                    <a:pt x="486" y="418"/>
                  </a:lnTo>
                  <a:lnTo>
                    <a:pt x="519" y="363"/>
                  </a:lnTo>
                  <a:lnTo>
                    <a:pt x="553" y="287"/>
                  </a:lnTo>
                  <a:lnTo>
                    <a:pt x="562" y="371"/>
                  </a:lnTo>
                  <a:lnTo>
                    <a:pt x="540" y="409"/>
                  </a:lnTo>
                  <a:lnTo>
                    <a:pt x="580" y="456"/>
                  </a:lnTo>
                  <a:lnTo>
                    <a:pt x="562" y="502"/>
                  </a:lnTo>
                  <a:lnTo>
                    <a:pt x="526" y="515"/>
                  </a:lnTo>
                  <a:lnTo>
                    <a:pt x="462" y="565"/>
                  </a:lnTo>
                  <a:lnTo>
                    <a:pt x="390" y="565"/>
                  </a:lnTo>
                  <a:lnTo>
                    <a:pt x="403" y="610"/>
                  </a:lnTo>
                  <a:lnTo>
                    <a:pt x="443" y="641"/>
                  </a:lnTo>
                  <a:lnTo>
                    <a:pt x="369" y="669"/>
                  </a:lnTo>
                  <a:lnTo>
                    <a:pt x="359" y="707"/>
                  </a:lnTo>
                  <a:lnTo>
                    <a:pt x="331" y="734"/>
                  </a:lnTo>
                  <a:lnTo>
                    <a:pt x="241" y="711"/>
                  </a:lnTo>
                  <a:lnTo>
                    <a:pt x="203" y="738"/>
                  </a:lnTo>
                  <a:lnTo>
                    <a:pt x="188" y="791"/>
                  </a:lnTo>
                  <a:lnTo>
                    <a:pt x="213" y="869"/>
                  </a:lnTo>
                  <a:lnTo>
                    <a:pt x="232" y="916"/>
                  </a:lnTo>
                  <a:lnTo>
                    <a:pt x="101" y="873"/>
                  </a:lnTo>
                  <a:lnTo>
                    <a:pt x="36" y="707"/>
                  </a:lnTo>
                  <a:lnTo>
                    <a:pt x="80" y="565"/>
                  </a:lnTo>
                  <a:lnTo>
                    <a:pt x="0" y="399"/>
                  </a:lnTo>
                  <a:lnTo>
                    <a:pt x="87" y="131"/>
                  </a:lnTo>
                  <a:lnTo>
                    <a:pt x="431" y="63"/>
                  </a:lnTo>
                  <a:lnTo>
                    <a:pt x="471" y="0"/>
                  </a:lnTo>
                  <a:lnTo>
                    <a:pt x="540" y="8"/>
                  </a:lnTo>
                  <a:lnTo>
                    <a:pt x="614" y="57"/>
                  </a:lnTo>
                  <a:lnTo>
                    <a:pt x="659" y="114"/>
                  </a:lnTo>
                  <a:lnTo>
                    <a:pt x="659" y="114"/>
                  </a:lnTo>
                  <a:close/>
                </a:path>
              </a:pathLst>
            </a:custGeom>
            <a:solidFill>
              <a:srgbClr val="E89678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47" name="Freeform 23"/>
            <p:cNvSpPr>
              <a:spLocks/>
            </p:cNvSpPr>
            <p:nvPr/>
          </p:nvSpPr>
          <p:spPr bwMode="auto">
            <a:xfrm>
              <a:off x="3195" y="1462"/>
              <a:ext cx="292" cy="417"/>
            </a:xfrm>
            <a:custGeom>
              <a:avLst/>
              <a:gdLst/>
              <a:ahLst/>
              <a:cxnLst>
                <a:cxn ang="0">
                  <a:pos x="289" y="41"/>
                </a:cxn>
                <a:cxn ang="0">
                  <a:pos x="245" y="68"/>
                </a:cxn>
                <a:cxn ang="0">
                  <a:pos x="181" y="119"/>
                </a:cxn>
                <a:cxn ang="0">
                  <a:pos x="173" y="165"/>
                </a:cxn>
                <a:cxn ang="0">
                  <a:pos x="206" y="213"/>
                </a:cxn>
                <a:cxn ang="0">
                  <a:pos x="247" y="277"/>
                </a:cxn>
                <a:cxn ang="0">
                  <a:pos x="285" y="328"/>
                </a:cxn>
                <a:cxn ang="0">
                  <a:pos x="325" y="378"/>
                </a:cxn>
                <a:cxn ang="0">
                  <a:pos x="308" y="498"/>
                </a:cxn>
                <a:cxn ang="0">
                  <a:pos x="337" y="509"/>
                </a:cxn>
                <a:cxn ang="0">
                  <a:pos x="350" y="482"/>
                </a:cxn>
                <a:cxn ang="0">
                  <a:pos x="367" y="498"/>
                </a:cxn>
                <a:cxn ang="0">
                  <a:pos x="407" y="695"/>
                </a:cxn>
                <a:cxn ang="0">
                  <a:pos x="420" y="722"/>
                </a:cxn>
                <a:cxn ang="0">
                  <a:pos x="434" y="695"/>
                </a:cxn>
                <a:cxn ang="0">
                  <a:pos x="456" y="644"/>
                </a:cxn>
                <a:cxn ang="0">
                  <a:pos x="584" y="823"/>
                </a:cxn>
                <a:cxn ang="0">
                  <a:pos x="443" y="834"/>
                </a:cxn>
                <a:cxn ang="0">
                  <a:pos x="337" y="686"/>
                </a:cxn>
                <a:cxn ang="0">
                  <a:pos x="272" y="667"/>
                </a:cxn>
                <a:cxn ang="0">
                  <a:pos x="219" y="644"/>
                </a:cxn>
                <a:cxn ang="0">
                  <a:pos x="225" y="397"/>
                </a:cxn>
                <a:cxn ang="0">
                  <a:pos x="82" y="232"/>
                </a:cxn>
                <a:cxn ang="0">
                  <a:pos x="0" y="112"/>
                </a:cxn>
                <a:cxn ang="0">
                  <a:pos x="105" y="0"/>
                </a:cxn>
                <a:cxn ang="0">
                  <a:pos x="249" y="19"/>
                </a:cxn>
                <a:cxn ang="0">
                  <a:pos x="289" y="41"/>
                </a:cxn>
                <a:cxn ang="0">
                  <a:pos x="289" y="41"/>
                </a:cxn>
              </a:cxnLst>
              <a:rect l="0" t="0" r="r" b="b"/>
              <a:pathLst>
                <a:path w="584" h="834">
                  <a:moveTo>
                    <a:pt x="289" y="41"/>
                  </a:moveTo>
                  <a:lnTo>
                    <a:pt x="245" y="68"/>
                  </a:lnTo>
                  <a:lnTo>
                    <a:pt x="181" y="119"/>
                  </a:lnTo>
                  <a:lnTo>
                    <a:pt x="173" y="165"/>
                  </a:lnTo>
                  <a:lnTo>
                    <a:pt x="206" y="213"/>
                  </a:lnTo>
                  <a:lnTo>
                    <a:pt x="247" y="277"/>
                  </a:lnTo>
                  <a:lnTo>
                    <a:pt x="285" y="328"/>
                  </a:lnTo>
                  <a:lnTo>
                    <a:pt x="325" y="378"/>
                  </a:lnTo>
                  <a:lnTo>
                    <a:pt x="308" y="498"/>
                  </a:lnTo>
                  <a:lnTo>
                    <a:pt x="337" y="509"/>
                  </a:lnTo>
                  <a:lnTo>
                    <a:pt x="350" y="482"/>
                  </a:lnTo>
                  <a:lnTo>
                    <a:pt x="367" y="498"/>
                  </a:lnTo>
                  <a:lnTo>
                    <a:pt x="407" y="695"/>
                  </a:lnTo>
                  <a:lnTo>
                    <a:pt x="420" y="722"/>
                  </a:lnTo>
                  <a:lnTo>
                    <a:pt x="434" y="695"/>
                  </a:lnTo>
                  <a:lnTo>
                    <a:pt x="456" y="644"/>
                  </a:lnTo>
                  <a:lnTo>
                    <a:pt x="584" y="823"/>
                  </a:lnTo>
                  <a:lnTo>
                    <a:pt x="443" y="834"/>
                  </a:lnTo>
                  <a:lnTo>
                    <a:pt x="337" y="686"/>
                  </a:lnTo>
                  <a:lnTo>
                    <a:pt x="272" y="667"/>
                  </a:lnTo>
                  <a:lnTo>
                    <a:pt x="219" y="644"/>
                  </a:lnTo>
                  <a:lnTo>
                    <a:pt x="225" y="397"/>
                  </a:lnTo>
                  <a:lnTo>
                    <a:pt x="82" y="232"/>
                  </a:lnTo>
                  <a:lnTo>
                    <a:pt x="0" y="112"/>
                  </a:lnTo>
                  <a:lnTo>
                    <a:pt x="105" y="0"/>
                  </a:lnTo>
                  <a:lnTo>
                    <a:pt x="249" y="19"/>
                  </a:lnTo>
                  <a:lnTo>
                    <a:pt x="289" y="41"/>
                  </a:lnTo>
                  <a:lnTo>
                    <a:pt x="289" y="41"/>
                  </a:lnTo>
                  <a:close/>
                </a:path>
              </a:pathLst>
            </a:custGeom>
            <a:solidFill>
              <a:srgbClr val="E89678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48" name="Freeform 24"/>
            <p:cNvSpPr>
              <a:spLocks/>
            </p:cNvSpPr>
            <p:nvPr/>
          </p:nvSpPr>
          <p:spPr bwMode="auto">
            <a:xfrm>
              <a:off x="3840" y="1754"/>
              <a:ext cx="246" cy="294"/>
            </a:xfrm>
            <a:custGeom>
              <a:avLst/>
              <a:gdLst/>
              <a:ahLst/>
              <a:cxnLst>
                <a:cxn ang="0">
                  <a:pos x="490" y="112"/>
                </a:cxn>
                <a:cxn ang="0">
                  <a:pos x="439" y="148"/>
                </a:cxn>
                <a:cxn ang="0">
                  <a:pos x="355" y="188"/>
                </a:cxn>
                <a:cxn ang="0">
                  <a:pos x="313" y="171"/>
                </a:cxn>
                <a:cxn ang="0">
                  <a:pos x="296" y="143"/>
                </a:cxn>
                <a:cxn ang="0">
                  <a:pos x="235" y="207"/>
                </a:cxn>
                <a:cxn ang="0">
                  <a:pos x="178" y="301"/>
                </a:cxn>
                <a:cxn ang="0">
                  <a:pos x="135" y="428"/>
                </a:cxn>
                <a:cxn ang="0">
                  <a:pos x="106" y="527"/>
                </a:cxn>
                <a:cxn ang="0">
                  <a:pos x="68" y="589"/>
                </a:cxn>
                <a:cxn ang="0">
                  <a:pos x="23" y="565"/>
                </a:cxn>
                <a:cxn ang="0">
                  <a:pos x="0" y="532"/>
                </a:cxn>
                <a:cxn ang="0">
                  <a:pos x="104" y="323"/>
                </a:cxn>
                <a:cxn ang="0">
                  <a:pos x="161" y="128"/>
                </a:cxn>
                <a:cxn ang="0">
                  <a:pos x="258" y="38"/>
                </a:cxn>
                <a:cxn ang="0">
                  <a:pos x="338" y="0"/>
                </a:cxn>
                <a:cxn ang="0">
                  <a:pos x="429" y="31"/>
                </a:cxn>
                <a:cxn ang="0">
                  <a:pos x="490" y="112"/>
                </a:cxn>
                <a:cxn ang="0">
                  <a:pos x="490" y="112"/>
                </a:cxn>
              </a:cxnLst>
              <a:rect l="0" t="0" r="r" b="b"/>
              <a:pathLst>
                <a:path w="490" h="589">
                  <a:moveTo>
                    <a:pt x="490" y="112"/>
                  </a:moveTo>
                  <a:lnTo>
                    <a:pt x="439" y="148"/>
                  </a:lnTo>
                  <a:lnTo>
                    <a:pt x="355" y="188"/>
                  </a:lnTo>
                  <a:lnTo>
                    <a:pt x="313" y="171"/>
                  </a:lnTo>
                  <a:lnTo>
                    <a:pt x="296" y="143"/>
                  </a:lnTo>
                  <a:lnTo>
                    <a:pt x="235" y="207"/>
                  </a:lnTo>
                  <a:lnTo>
                    <a:pt x="178" y="301"/>
                  </a:lnTo>
                  <a:lnTo>
                    <a:pt x="135" y="428"/>
                  </a:lnTo>
                  <a:lnTo>
                    <a:pt x="106" y="527"/>
                  </a:lnTo>
                  <a:lnTo>
                    <a:pt x="68" y="589"/>
                  </a:lnTo>
                  <a:lnTo>
                    <a:pt x="23" y="565"/>
                  </a:lnTo>
                  <a:lnTo>
                    <a:pt x="0" y="532"/>
                  </a:lnTo>
                  <a:lnTo>
                    <a:pt x="104" y="323"/>
                  </a:lnTo>
                  <a:lnTo>
                    <a:pt x="161" y="128"/>
                  </a:lnTo>
                  <a:lnTo>
                    <a:pt x="258" y="38"/>
                  </a:lnTo>
                  <a:lnTo>
                    <a:pt x="338" y="0"/>
                  </a:lnTo>
                  <a:lnTo>
                    <a:pt x="429" y="31"/>
                  </a:lnTo>
                  <a:lnTo>
                    <a:pt x="490" y="112"/>
                  </a:lnTo>
                  <a:lnTo>
                    <a:pt x="490" y="112"/>
                  </a:lnTo>
                  <a:close/>
                </a:path>
              </a:pathLst>
            </a:custGeom>
            <a:solidFill>
              <a:srgbClr val="E89678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49" name="Freeform 25"/>
            <p:cNvSpPr>
              <a:spLocks/>
            </p:cNvSpPr>
            <p:nvPr/>
          </p:nvSpPr>
          <p:spPr bwMode="auto">
            <a:xfrm>
              <a:off x="3688" y="2027"/>
              <a:ext cx="208" cy="216"/>
            </a:xfrm>
            <a:custGeom>
              <a:avLst/>
              <a:gdLst/>
              <a:ahLst/>
              <a:cxnLst>
                <a:cxn ang="0">
                  <a:pos x="0" y="123"/>
                </a:cxn>
                <a:cxn ang="0">
                  <a:pos x="70" y="0"/>
                </a:cxn>
                <a:cxn ang="0">
                  <a:pos x="163" y="26"/>
                </a:cxn>
                <a:cxn ang="0">
                  <a:pos x="174" y="70"/>
                </a:cxn>
                <a:cxn ang="0">
                  <a:pos x="201" y="127"/>
                </a:cxn>
                <a:cxn ang="0">
                  <a:pos x="277" y="146"/>
                </a:cxn>
                <a:cxn ang="0">
                  <a:pos x="287" y="201"/>
                </a:cxn>
                <a:cxn ang="0">
                  <a:pos x="254" y="247"/>
                </a:cxn>
                <a:cxn ang="0">
                  <a:pos x="264" y="308"/>
                </a:cxn>
                <a:cxn ang="0">
                  <a:pos x="330" y="292"/>
                </a:cxn>
                <a:cxn ang="0">
                  <a:pos x="378" y="154"/>
                </a:cxn>
                <a:cxn ang="0">
                  <a:pos x="416" y="213"/>
                </a:cxn>
                <a:cxn ang="0">
                  <a:pos x="382" y="325"/>
                </a:cxn>
                <a:cxn ang="0">
                  <a:pos x="328" y="344"/>
                </a:cxn>
                <a:cxn ang="0">
                  <a:pos x="271" y="431"/>
                </a:cxn>
                <a:cxn ang="0">
                  <a:pos x="193" y="412"/>
                </a:cxn>
                <a:cxn ang="0">
                  <a:pos x="53" y="315"/>
                </a:cxn>
                <a:cxn ang="0">
                  <a:pos x="0" y="123"/>
                </a:cxn>
                <a:cxn ang="0">
                  <a:pos x="0" y="123"/>
                </a:cxn>
              </a:cxnLst>
              <a:rect l="0" t="0" r="r" b="b"/>
              <a:pathLst>
                <a:path w="416" h="431">
                  <a:moveTo>
                    <a:pt x="0" y="123"/>
                  </a:moveTo>
                  <a:lnTo>
                    <a:pt x="70" y="0"/>
                  </a:lnTo>
                  <a:lnTo>
                    <a:pt x="163" y="26"/>
                  </a:lnTo>
                  <a:lnTo>
                    <a:pt x="174" y="70"/>
                  </a:lnTo>
                  <a:lnTo>
                    <a:pt x="201" y="127"/>
                  </a:lnTo>
                  <a:lnTo>
                    <a:pt x="277" y="146"/>
                  </a:lnTo>
                  <a:lnTo>
                    <a:pt x="287" y="201"/>
                  </a:lnTo>
                  <a:lnTo>
                    <a:pt x="254" y="247"/>
                  </a:lnTo>
                  <a:lnTo>
                    <a:pt x="264" y="308"/>
                  </a:lnTo>
                  <a:lnTo>
                    <a:pt x="330" y="292"/>
                  </a:lnTo>
                  <a:lnTo>
                    <a:pt x="378" y="154"/>
                  </a:lnTo>
                  <a:lnTo>
                    <a:pt x="416" y="213"/>
                  </a:lnTo>
                  <a:lnTo>
                    <a:pt x="382" y="325"/>
                  </a:lnTo>
                  <a:lnTo>
                    <a:pt x="328" y="344"/>
                  </a:lnTo>
                  <a:lnTo>
                    <a:pt x="271" y="431"/>
                  </a:lnTo>
                  <a:lnTo>
                    <a:pt x="193" y="412"/>
                  </a:lnTo>
                  <a:lnTo>
                    <a:pt x="53" y="315"/>
                  </a:lnTo>
                  <a:lnTo>
                    <a:pt x="0" y="123"/>
                  </a:lnTo>
                  <a:lnTo>
                    <a:pt x="0" y="123"/>
                  </a:lnTo>
                  <a:close/>
                </a:path>
              </a:pathLst>
            </a:custGeom>
            <a:solidFill>
              <a:srgbClr val="E89678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50" name="Freeform 26"/>
            <p:cNvSpPr>
              <a:spLocks/>
            </p:cNvSpPr>
            <p:nvPr/>
          </p:nvSpPr>
          <p:spPr bwMode="auto">
            <a:xfrm>
              <a:off x="3868" y="2158"/>
              <a:ext cx="737" cy="588"/>
            </a:xfrm>
            <a:custGeom>
              <a:avLst/>
              <a:gdLst/>
              <a:ahLst/>
              <a:cxnLst>
                <a:cxn ang="0">
                  <a:pos x="275" y="399"/>
                </a:cxn>
                <a:cxn ang="0">
                  <a:pos x="264" y="331"/>
                </a:cxn>
                <a:cxn ang="0">
                  <a:pos x="296" y="215"/>
                </a:cxn>
                <a:cxn ang="0">
                  <a:pos x="399" y="137"/>
                </a:cxn>
                <a:cxn ang="0">
                  <a:pos x="490" y="152"/>
                </a:cxn>
                <a:cxn ang="0">
                  <a:pos x="650" y="55"/>
                </a:cxn>
                <a:cxn ang="0">
                  <a:pos x="832" y="0"/>
                </a:cxn>
                <a:cxn ang="0">
                  <a:pos x="1157" y="139"/>
                </a:cxn>
                <a:cxn ang="0">
                  <a:pos x="1258" y="298"/>
                </a:cxn>
                <a:cxn ang="0">
                  <a:pos x="1420" y="405"/>
                </a:cxn>
                <a:cxn ang="0">
                  <a:pos x="1473" y="542"/>
                </a:cxn>
                <a:cxn ang="0">
                  <a:pos x="1442" y="637"/>
                </a:cxn>
                <a:cxn ang="0">
                  <a:pos x="1359" y="745"/>
                </a:cxn>
                <a:cxn ang="0">
                  <a:pos x="1361" y="836"/>
                </a:cxn>
                <a:cxn ang="0">
                  <a:pos x="1452" y="888"/>
                </a:cxn>
                <a:cxn ang="0">
                  <a:pos x="1475" y="1034"/>
                </a:cxn>
                <a:cxn ang="0">
                  <a:pos x="1412" y="1118"/>
                </a:cxn>
                <a:cxn ang="0">
                  <a:pos x="1349" y="1171"/>
                </a:cxn>
                <a:cxn ang="0">
                  <a:pos x="1294" y="1175"/>
                </a:cxn>
                <a:cxn ang="0">
                  <a:pos x="1205" y="1156"/>
                </a:cxn>
                <a:cxn ang="0">
                  <a:pos x="927" y="979"/>
                </a:cxn>
                <a:cxn ang="0">
                  <a:pos x="395" y="954"/>
                </a:cxn>
                <a:cxn ang="0">
                  <a:pos x="241" y="992"/>
                </a:cxn>
                <a:cxn ang="0">
                  <a:pos x="182" y="969"/>
                </a:cxn>
                <a:cxn ang="0">
                  <a:pos x="167" y="916"/>
                </a:cxn>
                <a:cxn ang="0">
                  <a:pos x="144" y="941"/>
                </a:cxn>
                <a:cxn ang="0">
                  <a:pos x="93" y="962"/>
                </a:cxn>
                <a:cxn ang="0">
                  <a:pos x="26" y="901"/>
                </a:cxn>
                <a:cxn ang="0">
                  <a:pos x="0" y="699"/>
                </a:cxn>
                <a:cxn ang="0">
                  <a:pos x="76" y="599"/>
                </a:cxn>
                <a:cxn ang="0">
                  <a:pos x="243" y="555"/>
                </a:cxn>
                <a:cxn ang="0">
                  <a:pos x="275" y="399"/>
                </a:cxn>
                <a:cxn ang="0">
                  <a:pos x="275" y="399"/>
                </a:cxn>
              </a:cxnLst>
              <a:rect l="0" t="0" r="r" b="b"/>
              <a:pathLst>
                <a:path w="1475" h="1175">
                  <a:moveTo>
                    <a:pt x="275" y="399"/>
                  </a:moveTo>
                  <a:lnTo>
                    <a:pt x="264" y="331"/>
                  </a:lnTo>
                  <a:lnTo>
                    <a:pt x="296" y="215"/>
                  </a:lnTo>
                  <a:lnTo>
                    <a:pt x="399" y="137"/>
                  </a:lnTo>
                  <a:lnTo>
                    <a:pt x="490" y="152"/>
                  </a:lnTo>
                  <a:lnTo>
                    <a:pt x="650" y="55"/>
                  </a:lnTo>
                  <a:lnTo>
                    <a:pt x="832" y="0"/>
                  </a:lnTo>
                  <a:lnTo>
                    <a:pt x="1157" y="139"/>
                  </a:lnTo>
                  <a:lnTo>
                    <a:pt x="1258" y="298"/>
                  </a:lnTo>
                  <a:lnTo>
                    <a:pt x="1420" y="405"/>
                  </a:lnTo>
                  <a:lnTo>
                    <a:pt x="1473" y="542"/>
                  </a:lnTo>
                  <a:lnTo>
                    <a:pt x="1442" y="637"/>
                  </a:lnTo>
                  <a:lnTo>
                    <a:pt x="1359" y="745"/>
                  </a:lnTo>
                  <a:lnTo>
                    <a:pt x="1361" y="836"/>
                  </a:lnTo>
                  <a:lnTo>
                    <a:pt x="1452" y="888"/>
                  </a:lnTo>
                  <a:lnTo>
                    <a:pt x="1475" y="1034"/>
                  </a:lnTo>
                  <a:lnTo>
                    <a:pt x="1412" y="1118"/>
                  </a:lnTo>
                  <a:lnTo>
                    <a:pt x="1349" y="1171"/>
                  </a:lnTo>
                  <a:lnTo>
                    <a:pt x="1294" y="1175"/>
                  </a:lnTo>
                  <a:lnTo>
                    <a:pt x="1205" y="1156"/>
                  </a:lnTo>
                  <a:lnTo>
                    <a:pt x="927" y="979"/>
                  </a:lnTo>
                  <a:lnTo>
                    <a:pt x="395" y="954"/>
                  </a:lnTo>
                  <a:lnTo>
                    <a:pt x="241" y="992"/>
                  </a:lnTo>
                  <a:lnTo>
                    <a:pt x="182" y="969"/>
                  </a:lnTo>
                  <a:lnTo>
                    <a:pt x="167" y="916"/>
                  </a:lnTo>
                  <a:lnTo>
                    <a:pt x="144" y="941"/>
                  </a:lnTo>
                  <a:lnTo>
                    <a:pt x="93" y="962"/>
                  </a:lnTo>
                  <a:lnTo>
                    <a:pt x="26" y="901"/>
                  </a:lnTo>
                  <a:lnTo>
                    <a:pt x="0" y="699"/>
                  </a:lnTo>
                  <a:lnTo>
                    <a:pt x="76" y="599"/>
                  </a:lnTo>
                  <a:lnTo>
                    <a:pt x="243" y="555"/>
                  </a:lnTo>
                  <a:lnTo>
                    <a:pt x="275" y="399"/>
                  </a:lnTo>
                  <a:lnTo>
                    <a:pt x="275" y="399"/>
                  </a:lnTo>
                  <a:close/>
                </a:path>
              </a:pathLst>
            </a:custGeom>
            <a:solidFill>
              <a:srgbClr val="EBEB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51" name="Freeform 27"/>
            <p:cNvSpPr>
              <a:spLocks/>
            </p:cNvSpPr>
            <p:nvPr/>
          </p:nvSpPr>
          <p:spPr bwMode="auto">
            <a:xfrm>
              <a:off x="4004" y="2125"/>
              <a:ext cx="605" cy="363"/>
            </a:xfrm>
            <a:custGeom>
              <a:avLst/>
              <a:gdLst/>
              <a:ahLst/>
              <a:cxnLst>
                <a:cxn ang="0">
                  <a:pos x="0" y="352"/>
                </a:cxn>
                <a:cxn ang="0">
                  <a:pos x="24" y="282"/>
                </a:cxn>
                <a:cxn ang="0">
                  <a:pos x="81" y="202"/>
                </a:cxn>
                <a:cxn ang="0">
                  <a:pos x="165" y="192"/>
                </a:cxn>
                <a:cxn ang="0">
                  <a:pos x="231" y="181"/>
                </a:cxn>
                <a:cxn ang="0">
                  <a:pos x="389" y="88"/>
                </a:cxn>
                <a:cxn ang="0">
                  <a:pos x="534" y="0"/>
                </a:cxn>
                <a:cxn ang="0">
                  <a:pos x="775" y="54"/>
                </a:cxn>
                <a:cxn ang="0">
                  <a:pos x="919" y="147"/>
                </a:cxn>
                <a:cxn ang="0">
                  <a:pos x="963" y="268"/>
                </a:cxn>
                <a:cxn ang="0">
                  <a:pos x="1054" y="308"/>
                </a:cxn>
                <a:cxn ang="0">
                  <a:pos x="1178" y="401"/>
                </a:cxn>
                <a:cxn ang="0">
                  <a:pos x="1210" y="586"/>
                </a:cxn>
                <a:cxn ang="0">
                  <a:pos x="1155" y="727"/>
                </a:cxn>
                <a:cxn ang="0">
                  <a:pos x="1138" y="563"/>
                </a:cxn>
                <a:cxn ang="0">
                  <a:pos x="1121" y="527"/>
                </a:cxn>
                <a:cxn ang="0">
                  <a:pos x="1062" y="460"/>
                </a:cxn>
                <a:cxn ang="0">
                  <a:pos x="971" y="419"/>
                </a:cxn>
                <a:cxn ang="0">
                  <a:pos x="921" y="407"/>
                </a:cxn>
                <a:cxn ang="0">
                  <a:pos x="895" y="451"/>
                </a:cxn>
                <a:cxn ang="0">
                  <a:pos x="891" y="331"/>
                </a:cxn>
                <a:cxn ang="0">
                  <a:pos x="864" y="270"/>
                </a:cxn>
                <a:cxn ang="0">
                  <a:pos x="811" y="223"/>
                </a:cxn>
                <a:cxn ang="0">
                  <a:pos x="727" y="185"/>
                </a:cxn>
                <a:cxn ang="0">
                  <a:pos x="631" y="160"/>
                </a:cxn>
                <a:cxn ang="0">
                  <a:pos x="446" y="170"/>
                </a:cxn>
                <a:cxn ang="0">
                  <a:pos x="326" y="223"/>
                </a:cxn>
                <a:cxn ang="0">
                  <a:pos x="273" y="278"/>
                </a:cxn>
                <a:cxn ang="0">
                  <a:pos x="258" y="381"/>
                </a:cxn>
                <a:cxn ang="0">
                  <a:pos x="222" y="329"/>
                </a:cxn>
                <a:cxn ang="0">
                  <a:pos x="161" y="295"/>
                </a:cxn>
                <a:cxn ang="0">
                  <a:pos x="68" y="303"/>
                </a:cxn>
                <a:cxn ang="0">
                  <a:pos x="0" y="352"/>
                </a:cxn>
                <a:cxn ang="0">
                  <a:pos x="0" y="352"/>
                </a:cxn>
              </a:cxnLst>
              <a:rect l="0" t="0" r="r" b="b"/>
              <a:pathLst>
                <a:path w="1210" h="727">
                  <a:moveTo>
                    <a:pt x="0" y="352"/>
                  </a:moveTo>
                  <a:lnTo>
                    <a:pt x="24" y="282"/>
                  </a:lnTo>
                  <a:lnTo>
                    <a:pt x="81" y="202"/>
                  </a:lnTo>
                  <a:lnTo>
                    <a:pt x="165" y="192"/>
                  </a:lnTo>
                  <a:lnTo>
                    <a:pt x="231" y="181"/>
                  </a:lnTo>
                  <a:lnTo>
                    <a:pt x="389" y="88"/>
                  </a:lnTo>
                  <a:lnTo>
                    <a:pt x="534" y="0"/>
                  </a:lnTo>
                  <a:lnTo>
                    <a:pt x="775" y="54"/>
                  </a:lnTo>
                  <a:lnTo>
                    <a:pt x="919" y="147"/>
                  </a:lnTo>
                  <a:lnTo>
                    <a:pt x="963" y="268"/>
                  </a:lnTo>
                  <a:lnTo>
                    <a:pt x="1054" y="308"/>
                  </a:lnTo>
                  <a:lnTo>
                    <a:pt x="1178" y="401"/>
                  </a:lnTo>
                  <a:lnTo>
                    <a:pt x="1210" y="586"/>
                  </a:lnTo>
                  <a:lnTo>
                    <a:pt x="1155" y="727"/>
                  </a:lnTo>
                  <a:lnTo>
                    <a:pt x="1138" y="563"/>
                  </a:lnTo>
                  <a:lnTo>
                    <a:pt x="1121" y="527"/>
                  </a:lnTo>
                  <a:lnTo>
                    <a:pt x="1062" y="460"/>
                  </a:lnTo>
                  <a:lnTo>
                    <a:pt x="971" y="419"/>
                  </a:lnTo>
                  <a:lnTo>
                    <a:pt x="921" y="407"/>
                  </a:lnTo>
                  <a:lnTo>
                    <a:pt x="895" y="451"/>
                  </a:lnTo>
                  <a:lnTo>
                    <a:pt x="891" y="331"/>
                  </a:lnTo>
                  <a:lnTo>
                    <a:pt x="864" y="270"/>
                  </a:lnTo>
                  <a:lnTo>
                    <a:pt x="811" y="223"/>
                  </a:lnTo>
                  <a:lnTo>
                    <a:pt x="727" y="185"/>
                  </a:lnTo>
                  <a:lnTo>
                    <a:pt x="631" y="160"/>
                  </a:lnTo>
                  <a:lnTo>
                    <a:pt x="446" y="170"/>
                  </a:lnTo>
                  <a:lnTo>
                    <a:pt x="326" y="223"/>
                  </a:lnTo>
                  <a:lnTo>
                    <a:pt x="273" y="278"/>
                  </a:lnTo>
                  <a:lnTo>
                    <a:pt x="258" y="381"/>
                  </a:lnTo>
                  <a:lnTo>
                    <a:pt x="222" y="329"/>
                  </a:lnTo>
                  <a:lnTo>
                    <a:pt x="161" y="295"/>
                  </a:lnTo>
                  <a:lnTo>
                    <a:pt x="68" y="303"/>
                  </a:lnTo>
                  <a:lnTo>
                    <a:pt x="0" y="352"/>
                  </a:lnTo>
                  <a:lnTo>
                    <a:pt x="0" y="352"/>
                  </a:lnTo>
                  <a:close/>
                </a:path>
              </a:pathLst>
            </a:custGeom>
            <a:solidFill>
              <a:srgbClr val="AFAFCE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52" name="Freeform 28"/>
            <p:cNvSpPr>
              <a:spLocks/>
            </p:cNvSpPr>
            <p:nvPr/>
          </p:nvSpPr>
          <p:spPr bwMode="auto">
            <a:xfrm>
              <a:off x="4077" y="2355"/>
              <a:ext cx="528" cy="389"/>
            </a:xfrm>
            <a:custGeom>
              <a:avLst/>
              <a:gdLst/>
              <a:ahLst/>
              <a:cxnLst>
                <a:cxn ang="0">
                  <a:pos x="184" y="122"/>
                </a:cxn>
                <a:cxn ang="0">
                  <a:pos x="224" y="27"/>
                </a:cxn>
                <a:cxn ang="0">
                  <a:pos x="348" y="0"/>
                </a:cxn>
                <a:cxn ang="0">
                  <a:pos x="433" y="46"/>
                </a:cxn>
                <a:cxn ang="0">
                  <a:pos x="509" y="76"/>
                </a:cxn>
                <a:cxn ang="0">
                  <a:pos x="640" y="69"/>
                </a:cxn>
                <a:cxn ang="0">
                  <a:pos x="789" y="130"/>
                </a:cxn>
                <a:cxn ang="0">
                  <a:pos x="868" y="202"/>
                </a:cxn>
                <a:cxn ang="0">
                  <a:pos x="925" y="420"/>
                </a:cxn>
                <a:cxn ang="0">
                  <a:pos x="1049" y="506"/>
                </a:cxn>
                <a:cxn ang="0">
                  <a:pos x="1057" y="641"/>
                </a:cxn>
                <a:cxn ang="0">
                  <a:pos x="1032" y="704"/>
                </a:cxn>
                <a:cxn ang="0">
                  <a:pos x="931" y="778"/>
                </a:cxn>
                <a:cxn ang="0">
                  <a:pos x="981" y="685"/>
                </a:cxn>
                <a:cxn ang="0">
                  <a:pos x="984" y="652"/>
                </a:cxn>
                <a:cxn ang="0">
                  <a:pos x="982" y="618"/>
                </a:cxn>
                <a:cxn ang="0">
                  <a:pos x="956" y="559"/>
                </a:cxn>
                <a:cxn ang="0">
                  <a:pos x="899" y="519"/>
                </a:cxn>
                <a:cxn ang="0">
                  <a:pos x="840" y="588"/>
                </a:cxn>
                <a:cxn ang="0">
                  <a:pos x="827" y="519"/>
                </a:cxn>
                <a:cxn ang="0">
                  <a:pos x="829" y="432"/>
                </a:cxn>
                <a:cxn ang="0">
                  <a:pos x="808" y="318"/>
                </a:cxn>
                <a:cxn ang="0">
                  <a:pos x="747" y="234"/>
                </a:cxn>
                <a:cxn ang="0">
                  <a:pos x="642" y="187"/>
                </a:cxn>
                <a:cxn ang="0">
                  <a:pos x="500" y="227"/>
                </a:cxn>
                <a:cxn ang="0">
                  <a:pos x="466" y="318"/>
                </a:cxn>
                <a:cxn ang="0">
                  <a:pos x="439" y="221"/>
                </a:cxn>
                <a:cxn ang="0">
                  <a:pos x="420" y="173"/>
                </a:cxn>
                <a:cxn ang="0">
                  <a:pos x="372" y="145"/>
                </a:cxn>
                <a:cxn ang="0">
                  <a:pos x="268" y="149"/>
                </a:cxn>
                <a:cxn ang="0">
                  <a:pos x="224" y="192"/>
                </a:cxn>
                <a:cxn ang="0">
                  <a:pos x="213" y="282"/>
                </a:cxn>
                <a:cxn ang="0">
                  <a:pos x="156" y="208"/>
                </a:cxn>
                <a:cxn ang="0">
                  <a:pos x="84" y="225"/>
                </a:cxn>
                <a:cxn ang="0">
                  <a:pos x="0" y="158"/>
                </a:cxn>
                <a:cxn ang="0">
                  <a:pos x="44" y="109"/>
                </a:cxn>
                <a:cxn ang="0">
                  <a:pos x="144" y="99"/>
                </a:cxn>
                <a:cxn ang="0">
                  <a:pos x="184" y="122"/>
                </a:cxn>
                <a:cxn ang="0">
                  <a:pos x="184" y="122"/>
                </a:cxn>
              </a:cxnLst>
              <a:rect l="0" t="0" r="r" b="b"/>
              <a:pathLst>
                <a:path w="1057" h="778">
                  <a:moveTo>
                    <a:pt x="184" y="122"/>
                  </a:moveTo>
                  <a:lnTo>
                    <a:pt x="224" y="27"/>
                  </a:lnTo>
                  <a:lnTo>
                    <a:pt x="348" y="0"/>
                  </a:lnTo>
                  <a:lnTo>
                    <a:pt x="433" y="46"/>
                  </a:lnTo>
                  <a:lnTo>
                    <a:pt x="509" y="76"/>
                  </a:lnTo>
                  <a:lnTo>
                    <a:pt x="640" y="69"/>
                  </a:lnTo>
                  <a:lnTo>
                    <a:pt x="789" y="130"/>
                  </a:lnTo>
                  <a:lnTo>
                    <a:pt x="868" y="202"/>
                  </a:lnTo>
                  <a:lnTo>
                    <a:pt x="925" y="420"/>
                  </a:lnTo>
                  <a:lnTo>
                    <a:pt x="1049" y="506"/>
                  </a:lnTo>
                  <a:lnTo>
                    <a:pt x="1057" y="641"/>
                  </a:lnTo>
                  <a:lnTo>
                    <a:pt x="1032" y="704"/>
                  </a:lnTo>
                  <a:lnTo>
                    <a:pt x="931" y="778"/>
                  </a:lnTo>
                  <a:lnTo>
                    <a:pt x="981" y="685"/>
                  </a:lnTo>
                  <a:lnTo>
                    <a:pt x="984" y="652"/>
                  </a:lnTo>
                  <a:lnTo>
                    <a:pt x="982" y="618"/>
                  </a:lnTo>
                  <a:lnTo>
                    <a:pt x="956" y="559"/>
                  </a:lnTo>
                  <a:lnTo>
                    <a:pt x="899" y="519"/>
                  </a:lnTo>
                  <a:lnTo>
                    <a:pt x="840" y="588"/>
                  </a:lnTo>
                  <a:lnTo>
                    <a:pt x="827" y="519"/>
                  </a:lnTo>
                  <a:lnTo>
                    <a:pt x="829" y="432"/>
                  </a:lnTo>
                  <a:lnTo>
                    <a:pt x="808" y="318"/>
                  </a:lnTo>
                  <a:lnTo>
                    <a:pt x="747" y="234"/>
                  </a:lnTo>
                  <a:lnTo>
                    <a:pt x="642" y="187"/>
                  </a:lnTo>
                  <a:lnTo>
                    <a:pt x="500" y="227"/>
                  </a:lnTo>
                  <a:lnTo>
                    <a:pt x="466" y="318"/>
                  </a:lnTo>
                  <a:lnTo>
                    <a:pt x="439" y="221"/>
                  </a:lnTo>
                  <a:lnTo>
                    <a:pt x="420" y="173"/>
                  </a:lnTo>
                  <a:lnTo>
                    <a:pt x="372" y="145"/>
                  </a:lnTo>
                  <a:lnTo>
                    <a:pt x="268" y="149"/>
                  </a:lnTo>
                  <a:lnTo>
                    <a:pt x="224" y="192"/>
                  </a:lnTo>
                  <a:lnTo>
                    <a:pt x="213" y="282"/>
                  </a:lnTo>
                  <a:lnTo>
                    <a:pt x="156" y="208"/>
                  </a:lnTo>
                  <a:lnTo>
                    <a:pt x="84" y="225"/>
                  </a:lnTo>
                  <a:lnTo>
                    <a:pt x="0" y="158"/>
                  </a:lnTo>
                  <a:lnTo>
                    <a:pt x="44" y="109"/>
                  </a:lnTo>
                  <a:lnTo>
                    <a:pt x="144" y="99"/>
                  </a:lnTo>
                  <a:lnTo>
                    <a:pt x="184" y="122"/>
                  </a:lnTo>
                  <a:lnTo>
                    <a:pt x="184" y="122"/>
                  </a:lnTo>
                  <a:close/>
                </a:path>
              </a:pathLst>
            </a:custGeom>
            <a:solidFill>
              <a:srgbClr val="AFAFCE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53" name="Freeform 29"/>
            <p:cNvSpPr>
              <a:spLocks/>
            </p:cNvSpPr>
            <p:nvPr/>
          </p:nvSpPr>
          <p:spPr bwMode="auto">
            <a:xfrm>
              <a:off x="3855" y="2412"/>
              <a:ext cx="212" cy="219"/>
            </a:xfrm>
            <a:custGeom>
              <a:avLst/>
              <a:gdLst/>
              <a:ahLst/>
              <a:cxnLst>
                <a:cxn ang="0">
                  <a:pos x="268" y="25"/>
                </a:cxn>
                <a:cxn ang="0">
                  <a:pos x="133" y="0"/>
                </a:cxn>
                <a:cxn ang="0">
                  <a:pos x="31" y="57"/>
                </a:cxn>
                <a:cxn ang="0">
                  <a:pos x="0" y="227"/>
                </a:cxn>
                <a:cxn ang="0">
                  <a:pos x="27" y="369"/>
                </a:cxn>
                <a:cxn ang="0">
                  <a:pos x="82" y="438"/>
                </a:cxn>
                <a:cxn ang="0">
                  <a:pos x="84" y="280"/>
                </a:cxn>
                <a:cxn ang="0">
                  <a:pos x="110" y="210"/>
                </a:cxn>
                <a:cxn ang="0">
                  <a:pos x="164" y="160"/>
                </a:cxn>
                <a:cxn ang="0">
                  <a:pos x="257" y="164"/>
                </a:cxn>
                <a:cxn ang="0">
                  <a:pos x="230" y="198"/>
                </a:cxn>
                <a:cxn ang="0">
                  <a:pos x="205" y="217"/>
                </a:cxn>
                <a:cxn ang="0">
                  <a:pos x="181" y="320"/>
                </a:cxn>
                <a:cxn ang="0">
                  <a:pos x="196" y="388"/>
                </a:cxn>
                <a:cxn ang="0">
                  <a:pos x="228" y="289"/>
                </a:cxn>
                <a:cxn ang="0">
                  <a:pos x="261" y="261"/>
                </a:cxn>
                <a:cxn ang="0">
                  <a:pos x="314" y="227"/>
                </a:cxn>
                <a:cxn ang="0">
                  <a:pos x="335" y="240"/>
                </a:cxn>
                <a:cxn ang="0">
                  <a:pos x="337" y="257"/>
                </a:cxn>
                <a:cxn ang="0">
                  <a:pos x="377" y="329"/>
                </a:cxn>
                <a:cxn ang="0">
                  <a:pos x="397" y="240"/>
                </a:cxn>
                <a:cxn ang="0">
                  <a:pos x="426" y="191"/>
                </a:cxn>
                <a:cxn ang="0">
                  <a:pos x="289" y="25"/>
                </a:cxn>
                <a:cxn ang="0">
                  <a:pos x="268" y="25"/>
                </a:cxn>
                <a:cxn ang="0">
                  <a:pos x="268" y="25"/>
                </a:cxn>
              </a:cxnLst>
              <a:rect l="0" t="0" r="r" b="b"/>
              <a:pathLst>
                <a:path w="426" h="438">
                  <a:moveTo>
                    <a:pt x="268" y="25"/>
                  </a:moveTo>
                  <a:lnTo>
                    <a:pt x="133" y="0"/>
                  </a:lnTo>
                  <a:lnTo>
                    <a:pt x="31" y="57"/>
                  </a:lnTo>
                  <a:lnTo>
                    <a:pt x="0" y="227"/>
                  </a:lnTo>
                  <a:lnTo>
                    <a:pt x="27" y="369"/>
                  </a:lnTo>
                  <a:lnTo>
                    <a:pt x="82" y="438"/>
                  </a:lnTo>
                  <a:lnTo>
                    <a:pt x="84" y="280"/>
                  </a:lnTo>
                  <a:lnTo>
                    <a:pt x="110" y="210"/>
                  </a:lnTo>
                  <a:lnTo>
                    <a:pt x="164" y="160"/>
                  </a:lnTo>
                  <a:lnTo>
                    <a:pt x="257" y="164"/>
                  </a:lnTo>
                  <a:lnTo>
                    <a:pt x="230" y="198"/>
                  </a:lnTo>
                  <a:lnTo>
                    <a:pt x="205" y="217"/>
                  </a:lnTo>
                  <a:lnTo>
                    <a:pt x="181" y="320"/>
                  </a:lnTo>
                  <a:lnTo>
                    <a:pt x="196" y="388"/>
                  </a:lnTo>
                  <a:lnTo>
                    <a:pt x="228" y="289"/>
                  </a:lnTo>
                  <a:lnTo>
                    <a:pt x="261" y="261"/>
                  </a:lnTo>
                  <a:lnTo>
                    <a:pt x="314" y="227"/>
                  </a:lnTo>
                  <a:lnTo>
                    <a:pt x="335" y="240"/>
                  </a:lnTo>
                  <a:lnTo>
                    <a:pt x="337" y="257"/>
                  </a:lnTo>
                  <a:lnTo>
                    <a:pt x="377" y="329"/>
                  </a:lnTo>
                  <a:lnTo>
                    <a:pt x="397" y="240"/>
                  </a:lnTo>
                  <a:lnTo>
                    <a:pt x="426" y="191"/>
                  </a:lnTo>
                  <a:lnTo>
                    <a:pt x="289" y="25"/>
                  </a:lnTo>
                  <a:lnTo>
                    <a:pt x="268" y="25"/>
                  </a:lnTo>
                  <a:lnTo>
                    <a:pt x="268" y="25"/>
                  </a:lnTo>
                  <a:close/>
                </a:path>
              </a:pathLst>
            </a:custGeom>
            <a:solidFill>
              <a:srgbClr val="AFAFCE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54" name="Freeform 30"/>
            <p:cNvSpPr>
              <a:spLocks/>
            </p:cNvSpPr>
            <p:nvPr/>
          </p:nvSpPr>
          <p:spPr bwMode="auto">
            <a:xfrm>
              <a:off x="3808" y="2178"/>
              <a:ext cx="699" cy="511"/>
            </a:xfrm>
            <a:custGeom>
              <a:avLst/>
              <a:gdLst/>
              <a:ahLst/>
              <a:cxnLst>
                <a:cxn ang="0">
                  <a:pos x="122" y="0"/>
                </a:cxn>
                <a:cxn ang="0">
                  <a:pos x="755" y="726"/>
                </a:cxn>
                <a:cxn ang="0">
                  <a:pos x="1340" y="907"/>
                </a:cxn>
                <a:cxn ang="0">
                  <a:pos x="1399" y="1011"/>
                </a:cxn>
                <a:cxn ang="0">
                  <a:pos x="1342" y="1021"/>
                </a:cxn>
                <a:cxn ang="0">
                  <a:pos x="333" y="998"/>
                </a:cxn>
                <a:cxn ang="0">
                  <a:pos x="319" y="950"/>
                </a:cxn>
                <a:cxn ang="0">
                  <a:pos x="642" y="758"/>
                </a:cxn>
                <a:cxn ang="0">
                  <a:pos x="0" y="101"/>
                </a:cxn>
                <a:cxn ang="0">
                  <a:pos x="122" y="0"/>
                </a:cxn>
                <a:cxn ang="0">
                  <a:pos x="122" y="0"/>
                </a:cxn>
              </a:cxnLst>
              <a:rect l="0" t="0" r="r" b="b"/>
              <a:pathLst>
                <a:path w="1399" h="1021">
                  <a:moveTo>
                    <a:pt x="122" y="0"/>
                  </a:moveTo>
                  <a:lnTo>
                    <a:pt x="755" y="726"/>
                  </a:lnTo>
                  <a:lnTo>
                    <a:pt x="1340" y="907"/>
                  </a:lnTo>
                  <a:lnTo>
                    <a:pt x="1399" y="1011"/>
                  </a:lnTo>
                  <a:lnTo>
                    <a:pt x="1342" y="1021"/>
                  </a:lnTo>
                  <a:lnTo>
                    <a:pt x="333" y="998"/>
                  </a:lnTo>
                  <a:lnTo>
                    <a:pt x="319" y="950"/>
                  </a:lnTo>
                  <a:lnTo>
                    <a:pt x="642" y="758"/>
                  </a:lnTo>
                  <a:lnTo>
                    <a:pt x="0" y="101"/>
                  </a:lnTo>
                  <a:lnTo>
                    <a:pt x="122" y="0"/>
                  </a:lnTo>
                  <a:lnTo>
                    <a:pt x="122" y="0"/>
                  </a:lnTo>
                  <a:close/>
                </a:path>
              </a:pathLst>
            </a:custGeom>
            <a:solidFill>
              <a:srgbClr val="F0CA8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55" name="Freeform 31"/>
            <p:cNvSpPr>
              <a:spLocks/>
            </p:cNvSpPr>
            <p:nvPr/>
          </p:nvSpPr>
          <p:spPr bwMode="auto">
            <a:xfrm>
              <a:off x="3846" y="2178"/>
              <a:ext cx="349" cy="504"/>
            </a:xfrm>
            <a:custGeom>
              <a:avLst/>
              <a:gdLst/>
              <a:ahLst/>
              <a:cxnLst>
                <a:cxn ang="0">
                  <a:pos x="46" y="0"/>
                </a:cxn>
                <a:cxn ang="0">
                  <a:pos x="48" y="104"/>
                </a:cxn>
                <a:cxn ang="0">
                  <a:pos x="601" y="726"/>
                </a:cxn>
                <a:cxn ang="0">
                  <a:pos x="572" y="775"/>
                </a:cxn>
                <a:cxn ang="0">
                  <a:pos x="661" y="781"/>
                </a:cxn>
                <a:cxn ang="0">
                  <a:pos x="698" y="891"/>
                </a:cxn>
                <a:cxn ang="0">
                  <a:pos x="222" y="1007"/>
                </a:cxn>
                <a:cxn ang="0">
                  <a:pos x="186" y="960"/>
                </a:cxn>
                <a:cxn ang="0">
                  <a:pos x="490" y="796"/>
                </a:cxn>
                <a:cxn ang="0">
                  <a:pos x="525" y="726"/>
                </a:cxn>
                <a:cxn ang="0">
                  <a:pos x="0" y="118"/>
                </a:cxn>
                <a:cxn ang="0">
                  <a:pos x="21" y="21"/>
                </a:cxn>
                <a:cxn ang="0">
                  <a:pos x="46" y="0"/>
                </a:cxn>
                <a:cxn ang="0">
                  <a:pos x="46" y="0"/>
                </a:cxn>
              </a:cxnLst>
              <a:rect l="0" t="0" r="r" b="b"/>
              <a:pathLst>
                <a:path w="698" h="1007">
                  <a:moveTo>
                    <a:pt x="46" y="0"/>
                  </a:moveTo>
                  <a:lnTo>
                    <a:pt x="48" y="104"/>
                  </a:lnTo>
                  <a:lnTo>
                    <a:pt x="601" y="726"/>
                  </a:lnTo>
                  <a:lnTo>
                    <a:pt x="572" y="775"/>
                  </a:lnTo>
                  <a:lnTo>
                    <a:pt x="661" y="781"/>
                  </a:lnTo>
                  <a:lnTo>
                    <a:pt x="698" y="891"/>
                  </a:lnTo>
                  <a:lnTo>
                    <a:pt x="222" y="1007"/>
                  </a:lnTo>
                  <a:lnTo>
                    <a:pt x="186" y="960"/>
                  </a:lnTo>
                  <a:lnTo>
                    <a:pt x="490" y="796"/>
                  </a:lnTo>
                  <a:lnTo>
                    <a:pt x="525" y="726"/>
                  </a:lnTo>
                  <a:lnTo>
                    <a:pt x="0" y="118"/>
                  </a:lnTo>
                  <a:lnTo>
                    <a:pt x="21" y="21"/>
                  </a:lnTo>
                  <a:lnTo>
                    <a:pt x="46" y="0"/>
                  </a:lnTo>
                  <a:lnTo>
                    <a:pt x="46" y="0"/>
                  </a:lnTo>
                  <a:close/>
                </a:path>
              </a:pathLst>
            </a:custGeom>
            <a:solidFill>
              <a:srgbClr val="BF7E5A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56" name="Freeform 32"/>
            <p:cNvSpPr>
              <a:spLocks/>
            </p:cNvSpPr>
            <p:nvPr/>
          </p:nvSpPr>
          <p:spPr bwMode="auto">
            <a:xfrm>
              <a:off x="3955" y="2614"/>
              <a:ext cx="532" cy="246"/>
            </a:xfrm>
            <a:custGeom>
              <a:avLst/>
              <a:gdLst/>
              <a:ahLst/>
              <a:cxnLst>
                <a:cxn ang="0">
                  <a:pos x="28" y="151"/>
                </a:cxn>
                <a:cxn ang="0">
                  <a:pos x="62" y="255"/>
                </a:cxn>
                <a:cxn ang="0">
                  <a:pos x="41" y="360"/>
                </a:cxn>
                <a:cxn ang="0">
                  <a:pos x="0" y="493"/>
                </a:cxn>
                <a:cxn ang="0">
                  <a:pos x="112" y="440"/>
                </a:cxn>
                <a:cxn ang="0">
                  <a:pos x="190" y="392"/>
                </a:cxn>
                <a:cxn ang="0">
                  <a:pos x="325" y="369"/>
                </a:cxn>
                <a:cxn ang="0">
                  <a:pos x="368" y="440"/>
                </a:cxn>
                <a:cxn ang="0">
                  <a:pos x="500" y="394"/>
                </a:cxn>
                <a:cxn ang="0">
                  <a:pos x="574" y="398"/>
                </a:cxn>
                <a:cxn ang="0">
                  <a:pos x="644" y="360"/>
                </a:cxn>
                <a:cxn ang="0">
                  <a:pos x="697" y="411"/>
                </a:cxn>
                <a:cxn ang="0">
                  <a:pos x="760" y="388"/>
                </a:cxn>
                <a:cxn ang="0">
                  <a:pos x="805" y="430"/>
                </a:cxn>
                <a:cxn ang="0">
                  <a:pos x="906" y="388"/>
                </a:cxn>
                <a:cxn ang="0">
                  <a:pos x="965" y="451"/>
                </a:cxn>
                <a:cxn ang="0">
                  <a:pos x="1022" y="373"/>
                </a:cxn>
                <a:cxn ang="0">
                  <a:pos x="1062" y="234"/>
                </a:cxn>
                <a:cxn ang="0">
                  <a:pos x="1047" y="151"/>
                </a:cxn>
                <a:cxn ang="0">
                  <a:pos x="425" y="0"/>
                </a:cxn>
                <a:cxn ang="0">
                  <a:pos x="28" y="151"/>
                </a:cxn>
                <a:cxn ang="0">
                  <a:pos x="28" y="151"/>
                </a:cxn>
              </a:cxnLst>
              <a:rect l="0" t="0" r="r" b="b"/>
              <a:pathLst>
                <a:path w="1062" h="493">
                  <a:moveTo>
                    <a:pt x="28" y="151"/>
                  </a:moveTo>
                  <a:lnTo>
                    <a:pt x="62" y="255"/>
                  </a:lnTo>
                  <a:lnTo>
                    <a:pt x="41" y="360"/>
                  </a:lnTo>
                  <a:lnTo>
                    <a:pt x="0" y="493"/>
                  </a:lnTo>
                  <a:lnTo>
                    <a:pt x="112" y="440"/>
                  </a:lnTo>
                  <a:lnTo>
                    <a:pt x="190" y="392"/>
                  </a:lnTo>
                  <a:lnTo>
                    <a:pt x="325" y="369"/>
                  </a:lnTo>
                  <a:lnTo>
                    <a:pt x="368" y="440"/>
                  </a:lnTo>
                  <a:lnTo>
                    <a:pt x="500" y="394"/>
                  </a:lnTo>
                  <a:lnTo>
                    <a:pt x="574" y="398"/>
                  </a:lnTo>
                  <a:lnTo>
                    <a:pt x="644" y="360"/>
                  </a:lnTo>
                  <a:lnTo>
                    <a:pt x="697" y="411"/>
                  </a:lnTo>
                  <a:lnTo>
                    <a:pt x="760" y="388"/>
                  </a:lnTo>
                  <a:lnTo>
                    <a:pt x="805" y="430"/>
                  </a:lnTo>
                  <a:lnTo>
                    <a:pt x="906" y="388"/>
                  </a:lnTo>
                  <a:lnTo>
                    <a:pt x="965" y="451"/>
                  </a:lnTo>
                  <a:lnTo>
                    <a:pt x="1022" y="373"/>
                  </a:lnTo>
                  <a:lnTo>
                    <a:pt x="1062" y="234"/>
                  </a:lnTo>
                  <a:lnTo>
                    <a:pt x="1047" y="151"/>
                  </a:lnTo>
                  <a:lnTo>
                    <a:pt x="425" y="0"/>
                  </a:lnTo>
                  <a:lnTo>
                    <a:pt x="28" y="151"/>
                  </a:lnTo>
                  <a:lnTo>
                    <a:pt x="28" y="151"/>
                  </a:lnTo>
                  <a:close/>
                </a:path>
              </a:pathLst>
            </a:custGeom>
            <a:solidFill>
              <a:srgbClr val="FFF2CC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57" name="Freeform 33"/>
            <p:cNvSpPr>
              <a:spLocks/>
            </p:cNvSpPr>
            <p:nvPr/>
          </p:nvSpPr>
          <p:spPr bwMode="auto">
            <a:xfrm>
              <a:off x="3943" y="2629"/>
              <a:ext cx="544" cy="241"/>
            </a:xfrm>
            <a:custGeom>
              <a:avLst/>
              <a:gdLst/>
              <a:ahLst/>
              <a:cxnLst>
                <a:cxn ang="0">
                  <a:pos x="89" y="131"/>
                </a:cxn>
                <a:cxn ang="0">
                  <a:pos x="87" y="224"/>
                </a:cxn>
                <a:cxn ang="0">
                  <a:pos x="30" y="363"/>
                </a:cxn>
                <a:cxn ang="0">
                  <a:pos x="0" y="454"/>
                </a:cxn>
                <a:cxn ang="0">
                  <a:pos x="68" y="454"/>
                </a:cxn>
                <a:cxn ang="0">
                  <a:pos x="190" y="416"/>
                </a:cxn>
                <a:cxn ang="0">
                  <a:pos x="207" y="447"/>
                </a:cxn>
                <a:cxn ang="0">
                  <a:pos x="285" y="416"/>
                </a:cxn>
                <a:cxn ang="0">
                  <a:pos x="312" y="458"/>
                </a:cxn>
                <a:cxn ang="0">
                  <a:pos x="365" y="447"/>
                </a:cxn>
                <a:cxn ang="0">
                  <a:pos x="509" y="429"/>
                </a:cxn>
                <a:cxn ang="0">
                  <a:pos x="559" y="424"/>
                </a:cxn>
                <a:cxn ang="0">
                  <a:pos x="602" y="450"/>
                </a:cxn>
                <a:cxn ang="0">
                  <a:pos x="673" y="437"/>
                </a:cxn>
                <a:cxn ang="0">
                  <a:pos x="722" y="483"/>
                </a:cxn>
                <a:cxn ang="0">
                  <a:pos x="810" y="462"/>
                </a:cxn>
                <a:cxn ang="0">
                  <a:pos x="872" y="441"/>
                </a:cxn>
                <a:cxn ang="0">
                  <a:pos x="903" y="462"/>
                </a:cxn>
                <a:cxn ang="0">
                  <a:pos x="988" y="447"/>
                </a:cxn>
                <a:cxn ang="0">
                  <a:pos x="1038" y="380"/>
                </a:cxn>
                <a:cxn ang="0">
                  <a:pos x="1079" y="304"/>
                </a:cxn>
                <a:cxn ang="0">
                  <a:pos x="1089" y="182"/>
                </a:cxn>
                <a:cxn ang="0">
                  <a:pos x="1022" y="291"/>
                </a:cxn>
                <a:cxn ang="0">
                  <a:pos x="1003" y="317"/>
                </a:cxn>
                <a:cxn ang="0">
                  <a:pos x="979" y="317"/>
                </a:cxn>
                <a:cxn ang="0">
                  <a:pos x="950" y="192"/>
                </a:cxn>
                <a:cxn ang="0">
                  <a:pos x="920" y="228"/>
                </a:cxn>
                <a:cxn ang="0">
                  <a:pos x="888" y="266"/>
                </a:cxn>
                <a:cxn ang="0">
                  <a:pos x="855" y="175"/>
                </a:cxn>
                <a:cxn ang="0">
                  <a:pos x="794" y="258"/>
                </a:cxn>
                <a:cxn ang="0">
                  <a:pos x="768" y="287"/>
                </a:cxn>
                <a:cxn ang="0">
                  <a:pos x="747" y="262"/>
                </a:cxn>
                <a:cxn ang="0">
                  <a:pos x="703" y="133"/>
                </a:cxn>
                <a:cxn ang="0">
                  <a:pos x="635" y="220"/>
                </a:cxn>
                <a:cxn ang="0">
                  <a:pos x="597" y="232"/>
                </a:cxn>
                <a:cxn ang="0">
                  <a:pos x="585" y="144"/>
                </a:cxn>
                <a:cxn ang="0">
                  <a:pos x="540" y="179"/>
                </a:cxn>
                <a:cxn ang="0">
                  <a:pos x="481" y="294"/>
                </a:cxn>
                <a:cxn ang="0">
                  <a:pos x="420" y="331"/>
                </a:cxn>
                <a:cxn ang="0">
                  <a:pos x="409" y="300"/>
                </a:cxn>
                <a:cxn ang="0">
                  <a:pos x="435" y="154"/>
                </a:cxn>
                <a:cxn ang="0">
                  <a:pos x="409" y="63"/>
                </a:cxn>
                <a:cxn ang="0">
                  <a:pos x="382" y="249"/>
                </a:cxn>
                <a:cxn ang="0">
                  <a:pos x="262" y="315"/>
                </a:cxn>
                <a:cxn ang="0">
                  <a:pos x="150" y="315"/>
                </a:cxn>
                <a:cxn ang="0">
                  <a:pos x="133" y="209"/>
                </a:cxn>
                <a:cxn ang="0">
                  <a:pos x="150" y="141"/>
                </a:cxn>
                <a:cxn ang="0">
                  <a:pos x="169" y="175"/>
                </a:cxn>
                <a:cxn ang="0">
                  <a:pos x="213" y="112"/>
                </a:cxn>
                <a:cxn ang="0">
                  <a:pos x="257" y="137"/>
                </a:cxn>
                <a:cxn ang="0">
                  <a:pos x="285" y="87"/>
                </a:cxn>
                <a:cxn ang="0">
                  <a:pos x="338" y="87"/>
                </a:cxn>
                <a:cxn ang="0">
                  <a:pos x="374" y="0"/>
                </a:cxn>
                <a:cxn ang="0">
                  <a:pos x="184" y="38"/>
                </a:cxn>
                <a:cxn ang="0">
                  <a:pos x="89" y="131"/>
                </a:cxn>
                <a:cxn ang="0">
                  <a:pos x="89" y="131"/>
                </a:cxn>
              </a:cxnLst>
              <a:rect l="0" t="0" r="r" b="b"/>
              <a:pathLst>
                <a:path w="1089" h="483">
                  <a:moveTo>
                    <a:pt x="89" y="131"/>
                  </a:moveTo>
                  <a:lnTo>
                    <a:pt x="87" y="224"/>
                  </a:lnTo>
                  <a:lnTo>
                    <a:pt x="30" y="363"/>
                  </a:lnTo>
                  <a:lnTo>
                    <a:pt x="0" y="454"/>
                  </a:lnTo>
                  <a:lnTo>
                    <a:pt x="68" y="454"/>
                  </a:lnTo>
                  <a:lnTo>
                    <a:pt x="190" y="416"/>
                  </a:lnTo>
                  <a:lnTo>
                    <a:pt x="207" y="447"/>
                  </a:lnTo>
                  <a:lnTo>
                    <a:pt x="285" y="416"/>
                  </a:lnTo>
                  <a:lnTo>
                    <a:pt x="312" y="458"/>
                  </a:lnTo>
                  <a:lnTo>
                    <a:pt x="365" y="447"/>
                  </a:lnTo>
                  <a:lnTo>
                    <a:pt x="509" y="429"/>
                  </a:lnTo>
                  <a:lnTo>
                    <a:pt x="559" y="424"/>
                  </a:lnTo>
                  <a:lnTo>
                    <a:pt x="602" y="450"/>
                  </a:lnTo>
                  <a:lnTo>
                    <a:pt x="673" y="437"/>
                  </a:lnTo>
                  <a:lnTo>
                    <a:pt x="722" y="483"/>
                  </a:lnTo>
                  <a:lnTo>
                    <a:pt x="810" y="462"/>
                  </a:lnTo>
                  <a:lnTo>
                    <a:pt x="872" y="441"/>
                  </a:lnTo>
                  <a:lnTo>
                    <a:pt x="903" y="462"/>
                  </a:lnTo>
                  <a:lnTo>
                    <a:pt x="988" y="447"/>
                  </a:lnTo>
                  <a:lnTo>
                    <a:pt x="1038" y="380"/>
                  </a:lnTo>
                  <a:lnTo>
                    <a:pt x="1079" y="304"/>
                  </a:lnTo>
                  <a:lnTo>
                    <a:pt x="1089" y="182"/>
                  </a:lnTo>
                  <a:lnTo>
                    <a:pt x="1022" y="291"/>
                  </a:lnTo>
                  <a:lnTo>
                    <a:pt x="1003" y="317"/>
                  </a:lnTo>
                  <a:lnTo>
                    <a:pt x="979" y="317"/>
                  </a:lnTo>
                  <a:lnTo>
                    <a:pt x="950" y="192"/>
                  </a:lnTo>
                  <a:lnTo>
                    <a:pt x="920" y="228"/>
                  </a:lnTo>
                  <a:lnTo>
                    <a:pt x="888" y="266"/>
                  </a:lnTo>
                  <a:lnTo>
                    <a:pt x="855" y="175"/>
                  </a:lnTo>
                  <a:lnTo>
                    <a:pt x="794" y="258"/>
                  </a:lnTo>
                  <a:lnTo>
                    <a:pt x="768" y="287"/>
                  </a:lnTo>
                  <a:lnTo>
                    <a:pt x="747" y="262"/>
                  </a:lnTo>
                  <a:lnTo>
                    <a:pt x="703" y="133"/>
                  </a:lnTo>
                  <a:lnTo>
                    <a:pt x="635" y="220"/>
                  </a:lnTo>
                  <a:lnTo>
                    <a:pt x="597" y="232"/>
                  </a:lnTo>
                  <a:lnTo>
                    <a:pt x="585" y="144"/>
                  </a:lnTo>
                  <a:lnTo>
                    <a:pt x="540" y="179"/>
                  </a:lnTo>
                  <a:lnTo>
                    <a:pt x="481" y="294"/>
                  </a:lnTo>
                  <a:lnTo>
                    <a:pt x="420" y="331"/>
                  </a:lnTo>
                  <a:lnTo>
                    <a:pt x="409" y="300"/>
                  </a:lnTo>
                  <a:lnTo>
                    <a:pt x="435" y="154"/>
                  </a:lnTo>
                  <a:lnTo>
                    <a:pt x="409" y="63"/>
                  </a:lnTo>
                  <a:lnTo>
                    <a:pt x="382" y="249"/>
                  </a:lnTo>
                  <a:lnTo>
                    <a:pt x="262" y="315"/>
                  </a:lnTo>
                  <a:lnTo>
                    <a:pt x="150" y="315"/>
                  </a:lnTo>
                  <a:lnTo>
                    <a:pt x="133" y="209"/>
                  </a:lnTo>
                  <a:lnTo>
                    <a:pt x="150" y="141"/>
                  </a:lnTo>
                  <a:lnTo>
                    <a:pt x="169" y="175"/>
                  </a:lnTo>
                  <a:lnTo>
                    <a:pt x="213" y="112"/>
                  </a:lnTo>
                  <a:lnTo>
                    <a:pt x="257" y="137"/>
                  </a:lnTo>
                  <a:lnTo>
                    <a:pt x="285" y="87"/>
                  </a:lnTo>
                  <a:lnTo>
                    <a:pt x="338" y="87"/>
                  </a:lnTo>
                  <a:lnTo>
                    <a:pt x="374" y="0"/>
                  </a:lnTo>
                  <a:lnTo>
                    <a:pt x="184" y="38"/>
                  </a:lnTo>
                  <a:lnTo>
                    <a:pt x="89" y="131"/>
                  </a:lnTo>
                  <a:lnTo>
                    <a:pt x="89" y="131"/>
                  </a:lnTo>
                  <a:close/>
                </a:path>
              </a:pathLst>
            </a:custGeom>
            <a:solidFill>
              <a:srgbClr val="A38C8C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58" name="Freeform 34"/>
            <p:cNvSpPr>
              <a:spLocks/>
            </p:cNvSpPr>
            <p:nvPr/>
          </p:nvSpPr>
          <p:spPr bwMode="auto">
            <a:xfrm>
              <a:off x="4156" y="2614"/>
              <a:ext cx="323" cy="102"/>
            </a:xfrm>
            <a:custGeom>
              <a:avLst/>
              <a:gdLst/>
              <a:ahLst/>
              <a:cxnLst>
                <a:cxn ang="0">
                  <a:pos x="24" y="0"/>
                </a:cxn>
                <a:cxn ang="0">
                  <a:pos x="0" y="31"/>
                </a:cxn>
                <a:cxn ang="0">
                  <a:pos x="30" y="147"/>
                </a:cxn>
                <a:cxn ang="0">
                  <a:pos x="49" y="73"/>
                </a:cxn>
                <a:cxn ang="0">
                  <a:pos x="74" y="153"/>
                </a:cxn>
                <a:cxn ang="0">
                  <a:pos x="108" y="84"/>
                </a:cxn>
                <a:cxn ang="0">
                  <a:pos x="176" y="133"/>
                </a:cxn>
                <a:cxn ang="0">
                  <a:pos x="211" y="105"/>
                </a:cxn>
                <a:cxn ang="0">
                  <a:pos x="249" y="126"/>
                </a:cxn>
                <a:cxn ang="0">
                  <a:pos x="300" y="111"/>
                </a:cxn>
                <a:cxn ang="0">
                  <a:pos x="346" y="151"/>
                </a:cxn>
                <a:cxn ang="0">
                  <a:pos x="387" y="126"/>
                </a:cxn>
                <a:cxn ang="0">
                  <a:pos x="431" y="168"/>
                </a:cxn>
                <a:cxn ang="0">
                  <a:pos x="475" y="151"/>
                </a:cxn>
                <a:cxn ang="0">
                  <a:pos x="530" y="185"/>
                </a:cxn>
                <a:cxn ang="0">
                  <a:pos x="564" y="172"/>
                </a:cxn>
                <a:cxn ang="0">
                  <a:pos x="608" y="206"/>
                </a:cxn>
                <a:cxn ang="0">
                  <a:pos x="646" y="151"/>
                </a:cxn>
                <a:cxn ang="0">
                  <a:pos x="608" y="130"/>
                </a:cxn>
                <a:cxn ang="0">
                  <a:pos x="24" y="0"/>
                </a:cxn>
                <a:cxn ang="0">
                  <a:pos x="24" y="0"/>
                </a:cxn>
              </a:cxnLst>
              <a:rect l="0" t="0" r="r" b="b"/>
              <a:pathLst>
                <a:path w="646" h="206">
                  <a:moveTo>
                    <a:pt x="24" y="0"/>
                  </a:moveTo>
                  <a:lnTo>
                    <a:pt x="0" y="31"/>
                  </a:lnTo>
                  <a:lnTo>
                    <a:pt x="30" y="147"/>
                  </a:lnTo>
                  <a:lnTo>
                    <a:pt x="49" y="73"/>
                  </a:lnTo>
                  <a:lnTo>
                    <a:pt x="74" y="153"/>
                  </a:lnTo>
                  <a:lnTo>
                    <a:pt x="108" y="84"/>
                  </a:lnTo>
                  <a:lnTo>
                    <a:pt x="176" y="133"/>
                  </a:lnTo>
                  <a:lnTo>
                    <a:pt x="211" y="105"/>
                  </a:lnTo>
                  <a:lnTo>
                    <a:pt x="249" y="126"/>
                  </a:lnTo>
                  <a:lnTo>
                    <a:pt x="300" y="111"/>
                  </a:lnTo>
                  <a:lnTo>
                    <a:pt x="346" y="151"/>
                  </a:lnTo>
                  <a:lnTo>
                    <a:pt x="387" y="126"/>
                  </a:lnTo>
                  <a:lnTo>
                    <a:pt x="431" y="168"/>
                  </a:lnTo>
                  <a:lnTo>
                    <a:pt x="475" y="151"/>
                  </a:lnTo>
                  <a:lnTo>
                    <a:pt x="530" y="185"/>
                  </a:lnTo>
                  <a:lnTo>
                    <a:pt x="564" y="172"/>
                  </a:lnTo>
                  <a:lnTo>
                    <a:pt x="608" y="206"/>
                  </a:lnTo>
                  <a:lnTo>
                    <a:pt x="646" y="151"/>
                  </a:lnTo>
                  <a:lnTo>
                    <a:pt x="608" y="130"/>
                  </a:lnTo>
                  <a:lnTo>
                    <a:pt x="24" y="0"/>
                  </a:lnTo>
                  <a:lnTo>
                    <a:pt x="24" y="0"/>
                  </a:lnTo>
                  <a:close/>
                </a:path>
              </a:pathLst>
            </a:custGeom>
            <a:solidFill>
              <a:srgbClr val="A38C8C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59" name="Freeform 35"/>
            <p:cNvSpPr>
              <a:spLocks/>
            </p:cNvSpPr>
            <p:nvPr/>
          </p:nvSpPr>
          <p:spPr bwMode="auto">
            <a:xfrm>
              <a:off x="3105" y="1742"/>
              <a:ext cx="166" cy="281"/>
            </a:xfrm>
            <a:custGeom>
              <a:avLst/>
              <a:gdLst/>
              <a:ahLst/>
              <a:cxnLst>
                <a:cxn ang="0">
                  <a:pos x="332" y="95"/>
                </a:cxn>
                <a:cxn ang="0">
                  <a:pos x="245" y="0"/>
                </a:cxn>
                <a:cxn ang="0">
                  <a:pos x="159" y="19"/>
                </a:cxn>
                <a:cxn ang="0">
                  <a:pos x="78" y="107"/>
                </a:cxn>
                <a:cxn ang="0">
                  <a:pos x="80" y="316"/>
                </a:cxn>
                <a:cxn ang="0">
                  <a:pos x="66" y="384"/>
                </a:cxn>
                <a:cxn ang="0">
                  <a:pos x="2" y="481"/>
                </a:cxn>
                <a:cxn ang="0">
                  <a:pos x="0" y="533"/>
                </a:cxn>
                <a:cxn ang="0">
                  <a:pos x="159" y="561"/>
                </a:cxn>
                <a:cxn ang="0">
                  <a:pos x="273" y="514"/>
                </a:cxn>
                <a:cxn ang="0">
                  <a:pos x="285" y="301"/>
                </a:cxn>
                <a:cxn ang="0">
                  <a:pos x="332" y="95"/>
                </a:cxn>
                <a:cxn ang="0">
                  <a:pos x="332" y="95"/>
                </a:cxn>
              </a:cxnLst>
              <a:rect l="0" t="0" r="r" b="b"/>
              <a:pathLst>
                <a:path w="332" h="561">
                  <a:moveTo>
                    <a:pt x="332" y="95"/>
                  </a:moveTo>
                  <a:lnTo>
                    <a:pt x="245" y="0"/>
                  </a:lnTo>
                  <a:lnTo>
                    <a:pt x="159" y="19"/>
                  </a:lnTo>
                  <a:lnTo>
                    <a:pt x="78" y="107"/>
                  </a:lnTo>
                  <a:lnTo>
                    <a:pt x="80" y="316"/>
                  </a:lnTo>
                  <a:lnTo>
                    <a:pt x="66" y="384"/>
                  </a:lnTo>
                  <a:lnTo>
                    <a:pt x="2" y="481"/>
                  </a:lnTo>
                  <a:lnTo>
                    <a:pt x="0" y="533"/>
                  </a:lnTo>
                  <a:lnTo>
                    <a:pt x="159" y="561"/>
                  </a:lnTo>
                  <a:lnTo>
                    <a:pt x="273" y="514"/>
                  </a:lnTo>
                  <a:lnTo>
                    <a:pt x="285" y="301"/>
                  </a:lnTo>
                  <a:lnTo>
                    <a:pt x="332" y="95"/>
                  </a:lnTo>
                  <a:lnTo>
                    <a:pt x="332" y="95"/>
                  </a:lnTo>
                  <a:close/>
                </a:path>
              </a:pathLst>
            </a:custGeom>
            <a:solidFill>
              <a:srgbClr val="FF2626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60" name="Freeform 36"/>
            <p:cNvSpPr>
              <a:spLocks/>
            </p:cNvSpPr>
            <p:nvPr/>
          </p:nvSpPr>
          <p:spPr bwMode="auto">
            <a:xfrm>
              <a:off x="3438" y="1732"/>
              <a:ext cx="267" cy="360"/>
            </a:xfrm>
            <a:custGeom>
              <a:avLst/>
              <a:gdLst/>
              <a:ahLst/>
              <a:cxnLst>
                <a:cxn ang="0">
                  <a:pos x="30" y="0"/>
                </a:cxn>
                <a:cxn ang="0">
                  <a:pos x="534" y="578"/>
                </a:cxn>
                <a:cxn ang="0">
                  <a:pos x="496" y="721"/>
                </a:cxn>
                <a:cxn ang="0">
                  <a:pos x="0" y="118"/>
                </a:cxn>
                <a:cxn ang="0">
                  <a:pos x="30" y="0"/>
                </a:cxn>
                <a:cxn ang="0">
                  <a:pos x="30" y="0"/>
                </a:cxn>
              </a:cxnLst>
              <a:rect l="0" t="0" r="r" b="b"/>
              <a:pathLst>
                <a:path w="534" h="721">
                  <a:moveTo>
                    <a:pt x="30" y="0"/>
                  </a:moveTo>
                  <a:lnTo>
                    <a:pt x="534" y="578"/>
                  </a:lnTo>
                  <a:lnTo>
                    <a:pt x="496" y="721"/>
                  </a:lnTo>
                  <a:lnTo>
                    <a:pt x="0" y="118"/>
                  </a:lnTo>
                  <a:lnTo>
                    <a:pt x="30" y="0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rgbClr val="F0CA8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61" name="Freeform 37"/>
            <p:cNvSpPr>
              <a:spLocks/>
            </p:cNvSpPr>
            <p:nvPr/>
          </p:nvSpPr>
          <p:spPr bwMode="auto">
            <a:xfrm>
              <a:off x="3569" y="861"/>
              <a:ext cx="275" cy="417"/>
            </a:xfrm>
            <a:custGeom>
              <a:avLst/>
              <a:gdLst/>
              <a:ahLst/>
              <a:cxnLst>
                <a:cxn ang="0">
                  <a:pos x="48" y="284"/>
                </a:cxn>
                <a:cxn ang="0">
                  <a:pos x="74" y="263"/>
                </a:cxn>
                <a:cxn ang="0">
                  <a:pos x="133" y="232"/>
                </a:cxn>
                <a:cxn ang="0">
                  <a:pos x="262" y="232"/>
                </a:cxn>
                <a:cxn ang="0">
                  <a:pos x="335" y="266"/>
                </a:cxn>
                <a:cxn ang="0">
                  <a:pos x="299" y="301"/>
                </a:cxn>
                <a:cxn ang="0">
                  <a:pos x="268" y="320"/>
                </a:cxn>
                <a:cxn ang="0">
                  <a:pos x="243" y="358"/>
                </a:cxn>
                <a:cxn ang="0">
                  <a:pos x="280" y="438"/>
                </a:cxn>
                <a:cxn ang="0">
                  <a:pos x="261" y="612"/>
                </a:cxn>
                <a:cxn ang="0">
                  <a:pos x="238" y="588"/>
                </a:cxn>
                <a:cxn ang="0">
                  <a:pos x="192" y="559"/>
                </a:cxn>
                <a:cxn ang="0">
                  <a:pos x="143" y="614"/>
                </a:cxn>
                <a:cxn ang="0">
                  <a:pos x="173" y="713"/>
                </a:cxn>
                <a:cxn ang="0">
                  <a:pos x="253" y="742"/>
                </a:cxn>
                <a:cxn ang="0">
                  <a:pos x="219" y="804"/>
                </a:cxn>
                <a:cxn ang="0">
                  <a:pos x="204" y="825"/>
                </a:cxn>
                <a:cxn ang="0">
                  <a:pos x="166" y="835"/>
                </a:cxn>
                <a:cxn ang="0">
                  <a:pos x="122" y="782"/>
                </a:cxn>
                <a:cxn ang="0">
                  <a:pos x="101" y="740"/>
                </a:cxn>
                <a:cxn ang="0">
                  <a:pos x="70" y="652"/>
                </a:cxn>
                <a:cxn ang="0">
                  <a:pos x="65" y="571"/>
                </a:cxn>
                <a:cxn ang="0">
                  <a:pos x="90" y="496"/>
                </a:cxn>
                <a:cxn ang="0">
                  <a:pos x="61" y="474"/>
                </a:cxn>
                <a:cxn ang="0">
                  <a:pos x="40" y="426"/>
                </a:cxn>
                <a:cxn ang="0">
                  <a:pos x="31" y="358"/>
                </a:cxn>
                <a:cxn ang="0">
                  <a:pos x="0" y="304"/>
                </a:cxn>
                <a:cxn ang="0">
                  <a:pos x="27" y="225"/>
                </a:cxn>
                <a:cxn ang="0">
                  <a:pos x="70" y="181"/>
                </a:cxn>
                <a:cxn ang="0">
                  <a:pos x="148" y="111"/>
                </a:cxn>
                <a:cxn ang="0">
                  <a:pos x="209" y="67"/>
                </a:cxn>
                <a:cxn ang="0">
                  <a:pos x="274" y="33"/>
                </a:cxn>
                <a:cxn ang="0">
                  <a:pos x="430" y="0"/>
                </a:cxn>
                <a:cxn ang="0">
                  <a:pos x="517" y="14"/>
                </a:cxn>
                <a:cxn ang="0">
                  <a:pos x="523" y="59"/>
                </a:cxn>
                <a:cxn ang="0">
                  <a:pos x="551" y="130"/>
                </a:cxn>
                <a:cxn ang="0">
                  <a:pos x="470" y="175"/>
                </a:cxn>
                <a:cxn ang="0">
                  <a:pos x="487" y="114"/>
                </a:cxn>
                <a:cxn ang="0">
                  <a:pos x="487" y="78"/>
                </a:cxn>
                <a:cxn ang="0">
                  <a:pos x="456" y="55"/>
                </a:cxn>
                <a:cxn ang="0">
                  <a:pos x="312" y="71"/>
                </a:cxn>
                <a:cxn ang="0">
                  <a:pos x="147" y="156"/>
                </a:cxn>
                <a:cxn ang="0">
                  <a:pos x="76" y="225"/>
                </a:cxn>
                <a:cxn ang="0">
                  <a:pos x="48" y="284"/>
                </a:cxn>
                <a:cxn ang="0">
                  <a:pos x="48" y="284"/>
                </a:cxn>
              </a:cxnLst>
              <a:rect l="0" t="0" r="r" b="b"/>
              <a:pathLst>
                <a:path w="551" h="835">
                  <a:moveTo>
                    <a:pt x="48" y="284"/>
                  </a:moveTo>
                  <a:lnTo>
                    <a:pt x="74" y="263"/>
                  </a:lnTo>
                  <a:lnTo>
                    <a:pt x="133" y="232"/>
                  </a:lnTo>
                  <a:lnTo>
                    <a:pt x="262" y="232"/>
                  </a:lnTo>
                  <a:lnTo>
                    <a:pt x="335" y="266"/>
                  </a:lnTo>
                  <a:lnTo>
                    <a:pt x="299" y="301"/>
                  </a:lnTo>
                  <a:lnTo>
                    <a:pt x="268" y="320"/>
                  </a:lnTo>
                  <a:lnTo>
                    <a:pt x="243" y="358"/>
                  </a:lnTo>
                  <a:lnTo>
                    <a:pt x="280" y="438"/>
                  </a:lnTo>
                  <a:lnTo>
                    <a:pt x="261" y="612"/>
                  </a:lnTo>
                  <a:lnTo>
                    <a:pt x="238" y="588"/>
                  </a:lnTo>
                  <a:lnTo>
                    <a:pt x="192" y="559"/>
                  </a:lnTo>
                  <a:lnTo>
                    <a:pt x="143" y="614"/>
                  </a:lnTo>
                  <a:lnTo>
                    <a:pt x="173" y="713"/>
                  </a:lnTo>
                  <a:lnTo>
                    <a:pt x="253" y="742"/>
                  </a:lnTo>
                  <a:lnTo>
                    <a:pt x="219" y="804"/>
                  </a:lnTo>
                  <a:lnTo>
                    <a:pt x="204" y="825"/>
                  </a:lnTo>
                  <a:lnTo>
                    <a:pt x="166" y="835"/>
                  </a:lnTo>
                  <a:lnTo>
                    <a:pt x="122" y="782"/>
                  </a:lnTo>
                  <a:lnTo>
                    <a:pt x="101" y="740"/>
                  </a:lnTo>
                  <a:lnTo>
                    <a:pt x="70" y="652"/>
                  </a:lnTo>
                  <a:lnTo>
                    <a:pt x="65" y="571"/>
                  </a:lnTo>
                  <a:lnTo>
                    <a:pt x="90" y="496"/>
                  </a:lnTo>
                  <a:lnTo>
                    <a:pt x="61" y="474"/>
                  </a:lnTo>
                  <a:lnTo>
                    <a:pt x="40" y="426"/>
                  </a:lnTo>
                  <a:lnTo>
                    <a:pt x="31" y="358"/>
                  </a:lnTo>
                  <a:lnTo>
                    <a:pt x="0" y="304"/>
                  </a:lnTo>
                  <a:lnTo>
                    <a:pt x="27" y="225"/>
                  </a:lnTo>
                  <a:lnTo>
                    <a:pt x="70" y="181"/>
                  </a:lnTo>
                  <a:lnTo>
                    <a:pt x="148" y="111"/>
                  </a:lnTo>
                  <a:lnTo>
                    <a:pt x="209" y="67"/>
                  </a:lnTo>
                  <a:lnTo>
                    <a:pt x="274" y="33"/>
                  </a:lnTo>
                  <a:lnTo>
                    <a:pt x="430" y="0"/>
                  </a:lnTo>
                  <a:lnTo>
                    <a:pt x="517" y="14"/>
                  </a:lnTo>
                  <a:lnTo>
                    <a:pt x="523" y="59"/>
                  </a:lnTo>
                  <a:lnTo>
                    <a:pt x="551" y="130"/>
                  </a:lnTo>
                  <a:lnTo>
                    <a:pt x="470" y="175"/>
                  </a:lnTo>
                  <a:lnTo>
                    <a:pt x="487" y="114"/>
                  </a:lnTo>
                  <a:lnTo>
                    <a:pt x="487" y="78"/>
                  </a:lnTo>
                  <a:lnTo>
                    <a:pt x="456" y="55"/>
                  </a:lnTo>
                  <a:lnTo>
                    <a:pt x="312" y="71"/>
                  </a:lnTo>
                  <a:lnTo>
                    <a:pt x="147" y="156"/>
                  </a:lnTo>
                  <a:lnTo>
                    <a:pt x="76" y="225"/>
                  </a:lnTo>
                  <a:lnTo>
                    <a:pt x="48" y="284"/>
                  </a:lnTo>
                  <a:lnTo>
                    <a:pt x="48" y="28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62" name="Freeform 38"/>
            <p:cNvSpPr>
              <a:spLocks/>
            </p:cNvSpPr>
            <p:nvPr/>
          </p:nvSpPr>
          <p:spPr bwMode="auto">
            <a:xfrm>
              <a:off x="3679" y="899"/>
              <a:ext cx="350" cy="150"/>
            </a:xfrm>
            <a:custGeom>
              <a:avLst/>
              <a:gdLst/>
              <a:ahLst/>
              <a:cxnLst>
                <a:cxn ang="0">
                  <a:pos x="195" y="118"/>
                </a:cxn>
                <a:cxn ang="0">
                  <a:pos x="416" y="0"/>
                </a:cxn>
                <a:cxn ang="0">
                  <a:pos x="532" y="12"/>
                </a:cxn>
                <a:cxn ang="0">
                  <a:pos x="659" y="93"/>
                </a:cxn>
                <a:cxn ang="0">
                  <a:pos x="701" y="211"/>
                </a:cxn>
                <a:cxn ang="0">
                  <a:pos x="524" y="259"/>
                </a:cxn>
                <a:cxn ang="0">
                  <a:pos x="486" y="211"/>
                </a:cxn>
                <a:cxn ang="0">
                  <a:pos x="633" y="168"/>
                </a:cxn>
                <a:cxn ang="0">
                  <a:pos x="587" y="112"/>
                </a:cxn>
                <a:cxn ang="0">
                  <a:pos x="496" y="74"/>
                </a:cxn>
                <a:cxn ang="0">
                  <a:pos x="404" y="84"/>
                </a:cxn>
                <a:cxn ang="0">
                  <a:pos x="353" y="132"/>
                </a:cxn>
                <a:cxn ang="0">
                  <a:pos x="332" y="225"/>
                </a:cxn>
                <a:cxn ang="0">
                  <a:pos x="0" y="301"/>
                </a:cxn>
                <a:cxn ang="0">
                  <a:pos x="47" y="244"/>
                </a:cxn>
                <a:cxn ang="0">
                  <a:pos x="273" y="189"/>
                </a:cxn>
                <a:cxn ang="0">
                  <a:pos x="275" y="143"/>
                </a:cxn>
                <a:cxn ang="0">
                  <a:pos x="302" y="101"/>
                </a:cxn>
                <a:cxn ang="0">
                  <a:pos x="195" y="118"/>
                </a:cxn>
                <a:cxn ang="0">
                  <a:pos x="195" y="118"/>
                </a:cxn>
              </a:cxnLst>
              <a:rect l="0" t="0" r="r" b="b"/>
              <a:pathLst>
                <a:path w="701" h="301">
                  <a:moveTo>
                    <a:pt x="195" y="118"/>
                  </a:moveTo>
                  <a:lnTo>
                    <a:pt x="416" y="0"/>
                  </a:lnTo>
                  <a:lnTo>
                    <a:pt x="532" y="12"/>
                  </a:lnTo>
                  <a:lnTo>
                    <a:pt x="659" y="93"/>
                  </a:lnTo>
                  <a:lnTo>
                    <a:pt x="701" y="211"/>
                  </a:lnTo>
                  <a:lnTo>
                    <a:pt x="524" y="259"/>
                  </a:lnTo>
                  <a:lnTo>
                    <a:pt x="486" y="211"/>
                  </a:lnTo>
                  <a:lnTo>
                    <a:pt x="633" y="168"/>
                  </a:lnTo>
                  <a:lnTo>
                    <a:pt x="587" y="112"/>
                  </a:lnTo>
                  <a:lnTo>
                    <a:pt x="496" y="74"/>
                  </a:lnTo>
                  <a:lnTo>
                    <a:pt x="404" y="84"/>
                  </a:lnTo>
                  <a:lnTo>
                    <a:pt x="353" y="132"/>
                  </a:lnTo>
                  <a:lnTo>
                    <a:pt x="332" y="225"/>
                  </a:lnTo>
                  <a:lnTo>
                    <a:pt x="0" y="301"/>
                  </a:lnTo>
                  <a:lnTo>
                    <a:pt x="47" y="244"/>
                  </a:lnTo>
                  <a:lnTo>
                    <a:pt x="273" y="189"/>
                  </a:lnTo>
                  <a:lnTo>
                    <a:pt x="275" y="143"/>
                  </a:lnTo>
                  <a:lnTo>
                    <a:pt x="302" y="101"/>
                  </a:lnTo>
                  <a:lnTo>
                    <a:pt x="195" y="118"/>
                  </a:lnTo>
                  <a:lnTo>
                    <a:pt x="195" y="11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63" name="Freeform 39"/>
            <p:cNvSpPr>
              <a:spLocks/>
            </p:cNvSpPr>
            <p:nvPr/>
          </p:nvSpPr>
          <p:spPr bwMode="auto">
            <a:xfrm>
              <a:off x="3779" y="1041"/>
              <a:ext cx="89" cy="45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25" y="70"/>
                </a:cxn>
                <a:cxn ang="0">
                  <a:pos x="63" y="41"/>
                </a:cxn>
                <a:cxn ang="0">
                  <a:pos x="107" y="41"/>
                </a:cxn>
                <a:cxn ang="0">
                  <a:pos x="93" y="68"/>
                </a:cxn>
                <a:cxn ang="0">
                  <a:pos x="107" y="91"/>
                </a:cxn>
                <a:cxn ang="0">
                  <a:pos x="137" y="87"/>
                </a:cxn>
                <a:cxn ang="0">
                  <a:pos x="148" y="74"/>
                </a:cxn>
                <a:cxn ang="0">
                  <a:pos x="147" y="49"/>
                </a:cxn>
                <a:cxn ang="0">
                  <a:pos x="166" y="51"/>
                </a:cxn>
                <a:cxn ang="0">
                  <a:pos x="179" y="24"/>
                </a:cxn>
                <a:cxn ang="0">
                  <a:pos x="139" y="0"/>
                </a:cxn>
                <a:cxn ang="0">
                  <a:pos x="76" y="0"/>
                </a:cxn>
                <a:cxn ang="0">
                  <a:pos x="0" y="36"/>
                </a:cxn>
                <a:cxn ang="0">
                  <a:pos x="0" y="36"/>
                </a:cxn>
              </a:cxnLst>
              <a:rect l="0" t="0" r="r" b="b"/>
              <a:pathLst>
                <a:path w="179" h="91">
                  <a:moveTo>
                    <a:pt x="0" y="36"/>
                  </a:moveTo>
                  <a:lnTo>
                    <a:pt x="25" y="70"/>
                  </a:lnTo>
                  <a:lnTo>
                    <a:pt x="63" y="41"/>
                  </a:lnTo>
                  <a:lnTo>
                    <a:pt x="107" y="41"/>
                  </a:lnTo>
                  <a:lnTo>
                    <a:pt x="93" y="68"/>
                  </a:lnTo>
                  <a:lnTo>
                    <a:pt x="107" y="91"/>
                  </a:lnTo>
                  <a:lnTo>
                    <a:pt x="137" y="87"/>
                  </a:lnTo>
                  <a:lnTo>
                    <a:pt x="148" y="74"/>
                  </a:lnTo>
                  <a:lnTo>
                    <a:pt x="147" y="49"/>
                  </a:lnTo>
                  <a:lnTo>
                    <a:pt x="166" y="51"/>
                  </a:lnTo>
                  <a:lnTo>
                    <a:pt x="179" y="24"/>
                  </a:lnTo>
                  <a:lnTo>
                    <a:pt x="139" y="0"/>
                  </a:lnTo>
                  <a:lnTo>
                    <a:pt x="76" y="0"/>
                  </a:lnTo>
                  <a:lnTo>
                    <a:pt x="0" y="36"/>
                  </a:lnTo>
                  <a:lnTo>
                    <a:pt x="0" y="3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64" name="Freeform 40"/>
            <p:cNvSpPr>
              <a:spLocks/>
            </p:cNvSpPr>
            <p:nvPr/>
          </p:nvSpPr>
          <p:spPr bwMode="auto">
            <a:xfrm>
              <a:off x="3924" y="1052"/>
              <a:ext cx="77" cy="48"/>
            </a:xfrm>
            <a:custGeom>
              <a:avLst/>
              <a:gdLst/>
              <a:ahLst/>
              <a:cxnLst>
                <a:cxn ang="0">
                  <a:pos x="0" y="14"/>
                </a:cxn>
                <a:cxn ang="0">
                  <a:pos x="49" y="0"/>
                </a:cxn>
                <a:cxn ang="0">
                  <a:pos x="108" y="19"/>
                </a:cxn>
                <a:cxn ang="0">
                  <a:pos x="154" y="54"/>
                </a:cxn>
                <a:cxn ang="0">
                  <a:pos x="143" y="78"/>
                </a:cxn>
                <a:cxn ang="0">
                  <a:pos x="104" y="56"/>
                </a:cxn>
                <a:cxn ang="0">
                  <a:pos x="72" y="52"/>
                </a:cxn>
                <a:cxn ang="0">
                  <a:pos x="82" y="73"/>
                </a:cxn>
                <a:cxn ang="0">
                  <a:pos x="66" y="95"/>
                </a:cxn>
                <a:cxn ang="0">
                  <a:pos x="42" y="95"/>
                </a:cxn>
                <a:cxn ang="0">
                  <a:pos x="30" y="78"/>
                </a:cxn>
                <a:cxn ang="0">
                  <a:pos x="40" y="52"/>
                </a:cxn>
                <a:cxn ang="0">
                  <a:pos x="11" y="56"/>
                </a:cxn>
                <a:cxn ang="0">
                  <a:pos x="0" y="14"/>
                </a:cxn>
                <a:cxn ang="0">
                  <a:pos x="0" y="14"/>
                </a:cxn>
              </a:cxnLst>
              <a:rect l="0" t="0" r="r" b="b"/>
              <a:pathLst>
                <a:path w="154" h="95">
                  <a:moveTo>
                    <a:pt x="0" y="14"/>
                  </a:moveTo>
                  <a:lnTo>
                    <a:pt x="49" y="0"/>
                  </a:lnTo>
                  <a:lnTo>
                    <a:pt x="108" y="19"/>
                  </a:lnTo>
                  <a:lnTo>
                    <a:pt x="154" y="54"/>
                  </a:lnTo>
                  <a:lnTo>
                    <a:pt x="143" y="78"/>
                  </a:lnTo>
                  <a:lnTo>
                    <a:pt x="104" y="56"/>
                  </a:lnTo>
                  <a:lnTo>
                    <a:pt x="72" y="52"/>
                  </a:lnTo>
                  <a:lnTo>
                    <a:pt x="82" y="73"/>
                  </a:lnTo>
                  <a:lnTo>
                    <a:pt x="66" y="95"/>
                  </a:lnTo>
                  <a:lnTo>
                    <a:pt x="42" y="95"/>
                  </a:lnTo>
                  <a:lnTo>
                    <a:pt x="30" y="78"/>
                  </a:lnTo>
                  <a:lnTo>
                    <a:pt x="40" y="52"/>
                  </a:lnTo>
                  <a:lnTo>
                    <a:pt x="11" y="56"/>
                  </a:lnTo>
                  <a:lnTo>
                    <a:pt x="0" y="14"/>
                  </a:lnTo>
                  <a:lnTo>
                    <a:pt x="0" y="1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65" name="Freeform 41"/>
            <p:cNvSpPr>
              <a:spLocks/>
            </p:cNvSpPr>
            <p:nvPr/>
          </p:nvSpPr>
          <p:spPr bwMode="auto">
            <a:xfrm>
              <a:off x="3880" y="1053"/>
              <a:ext cx="95" cy="153"/>
            </a:xfrm>
            <a:custGeom>
              <a:avLst/>
              <a:gdLst/>
              <a:ahLst/>
              <a:cxnLst>
                <a:cxn ang="0">
                  <a:pos x="41" y="0"/>
                </a:cxn>
                <a:cxn ang="0">
                  <a:pos x="95" y="122"/>
                </a:cxn>
                <a:cxn ang="0">
                  <a:pos x="190" y="238"/>
                </a:cxn>
                <a:cxn ang="0">
                  <a:pos x="104" y="295"/>
                </a:cxn>
                <a:cxn ang="0">
                  <a:pos x="11" y="306"/>
                </a:cxn>
                <a:cxn ang="0">
                  <a:pos x="0" y="280"/>
                </a:cxn>
                <a:cxn ang="0">
                  <a:pos x="36" y="247"/>
                </a:cxn>
                <a:cxn ang="0">
                  <a:pos x="129" y="223"/>
                </a:cxn>
                <a:cxn ang="0">
                  <a:pos x="51" y="139"/>
                </a:cxn>
                <a:cxn ang="0">
                  <a:pos x="41" y="0"/>
                </a:cxn>
                <a:cxn ang="0">
                  <a:pos x="41" y="0"/>
                </a:cxn>
              </a:cxnLst>
              <a:rect l="0" t="0" r="r" b="b"/>
              <a:pathLst>
                <a:path w="190" h="306">
                  <a:moveTo>
                    <a:pt x="41" y="0"/>
                  </a:moveTo>
                  <a:lnTo>
                    <a:pt x="95" y="122"/>
                  </a:lnTo>
                  <a:lnTo>
                    <a:pt x="190" y="238"/>
                  </a:lnTo>
                  <a:lnTo>
                    <a:pt x="104" y="295"/>
                  </a:lnTo>
                  <a:lnTo>
                    <a:pt x="11" y="306"/>
                  </a:lnTo>
                  <a:lnTo>
                    <a:pt x="0" y="280"/>
                  </a:lnTo>
                  <a:lnTo>
                    <a:pt x="36" y="247"/>
                  </a:lnTo>
                  <a:lnTo>
                    <a:pt x="129" y="223"/>
                  </a:lnTo>
                  <a:lnTo>
                    <a:pt x="51" y="139"/>
                  </a:lnTo>
                  <a:lnTo>
                    <a:pt x="41" y="0"/>
                  </a:lnTo>
                  <a:lnTo>
                    <a:pt x="41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66" name="Freeform 42"/>
            <p:cNvSpPr>
              <a:spLocks/>
            </p:cNvSpPr>
            <p:nvPr/>
          </p:nvSpPr>
          <p:spPr bwMode="auto">
            <a:xfrm>
              <a:off x="3733" y="1135"/>
              <a:ext cx="152" cy="122"/>
            </a:xfrm>
            <a:custGeom>
              <a:avLst/>
              <a:gdLst/>
              <a:ahLst/>
              <a:cxnLst>
                <a:cxn ang="0">
                  <a:pos x="125" y="0"/>
                </a:cxn>
                <a:cxn ang="0">
                  <a:pos x="103" y="118"/>
                </a:cxn>
                <a:cxn ang="0">
                  <a:pos x="40" y="194"/>
                </a:cxn>
                <a:cxn ang="0">
                  <a:pos x="0" y="226"/>
                </a:cxn>
                <a:cxn ang="0">
                  <a:pos x="59" y="222"/>
                </a:cxn>
                <a:cxn ang="0">
                  <a:pos x="108" y="205"/>
                </a:cxn>
                <a:cxn ang="0">
                  <a:pos x="112" y="222"/>
                </a:cxn>
                <a:cxn ang="0">
                  <a:pos x="154" y="245"/>
                </a:cxn>
                <a:cxn ang="0">
                  <a:pos x="304" y="234"/>
                </a:cxn>
                <a:cxn ang="0">
                  <a:pos x="205" y="205"/>
                </a:cxn>
                <a:cxn ang="0">
                  <a:pos x="150" y="163"/>
                </a:cxn>
                <a:cxn ang="0">
                  <a:pos x="158" y="102"/>
                </a:cxn>
                <a:cxn ang="0">
                  <a:pos x="125" y="0"/>
                </a:cxn>
                <a:cxn ang="0">
                  <a:pos x="125" y="0"/>
                </a:cxn>
              </a:cxnLst>
              <a:rect l="0" t="0" r="r" b="b"/>
              <a:pathLst>
                <a:path w="304" h="245">
                  <a:moveTo>
                    <a:pt x="125" y="0"/>
                  </a:moveTo>
                  <a:lnTo>
                    <a:pt x="103" y="118"/>
                  </a:lnTo>
                  <a:lnTo>
                    <a:pt x="40" y="194"/>
                  </a:lnTo>
                  <a:lnTo>
                    <a:pt x="0" y="226"/>
                  </a:lnTo>
                  <a:lnTo>
                    <a:pt x="59" y="222"/>
                  </a:lnTo>
                  <a:lnTo>
                    <a:pt x="108" y="205"/>
                  </a:lnTo>
                  <a:lnTo>
                    <a:pt x="112" y="222"/>
                  </a:lnTo>
                  <a:lnTo>
                    <a:pt x="154" y="245"/>
                  </a:lnTo>
                  <a:lnTo>
                    <a:pt x="304" y="234"/>
                  </a:lnTo>
                  <a:lnTo>
                    <a:pt x="205" y="205"/>
                  </a:lnTo>
                  <a:lnTo>
                    <a:pt x="150" y="163"/>
                  </a:lnTo>
                  <a:lnTo>
                    <a:pt x="158" y="102"/>
                  </a:lnTo>
                  <a:lnTo>
                    <a:pt x="125" y="0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67" name="Freeform 43"/>
            <p:cNvSpPr>
              <a:spLocks/>
            </p:cNvSpPr>
            <p:nvPr/>
          </p:nvSpPr>
          <p:spPr bwMode="auto">
            <a:xfrm>
              <a:off x="3740" y="1179"/>
              <a:ext cx="220" cy="253"/>
            </a:xfrm>
            <a:custGeom>
              <a:avLst/>
              <a:gdLst/>
              <a:ahLst/>
              <a:cxnLst>
                <a:cxn ang="0">
                  <a:pos x="12" y="297"/>
                </a:cxn>
                <a:cxn ang="0">
                  <a:pos x="131" y="297"/>
                </a:cxn>
                <a:cxn ang="0">
                  <a:pos x="283" y="249"/>
                </a:cxn>
                <a:cxn ang="0">
                  <a:pos x="356" y="177"/>
                </a:cxn>
                <a:cxn ang="0">
                  <a:pos x="396" y="97"/>
                </a:cxn>
                <a:cxn ang="0">
                  <a:pos x="409" y="2"/>
                </a:cxn>
                <a:cxn ang="0">
                  <a:pos x="441" y="0"/>
                </a:cxn>
                <a:cxn ang="0">
                  <a:pos x="435" y="86"/>
                </a:cxn>
                <a:cxn ang="0">
                  <a:pos x="399" y="186"/>
                </a:cxn>
                <a:cxn ang="0">
                  <a:pos x="323" y="270"/>
                </a:cxn>
                <a:cxn ang="0">
                  <a:pos x="266" y="312"/>
                </a:cxn>
                <a:cxn ang="0">
                  <a:pos x="238" y="331"/>
                </a:cxn>
                <a:cxn ang="0">
                  <a:pos x="200" y="397"/>
                </a:cxn>
                <a:cxn ang="0">
                  <a:pos x="139" y="473"/>
                </a:cxn>
                <a:cxn ang="0">
                  <a:pos x="52" y="508"/>
                </a:cxn>
                <a:cxn ang="0">
                  <a:pos x="0" y="502"/>
                </a:cxn>
                <a:cxn ang="0">
                  <a:pos x="93" y="460"/>
                </a:cxn>
                <a:cxn ang="0">
                  <a:pos x="143" y="377"/>
                </a:cxn>
                <a:cxn ang="0">
                  <a:pos x="158" y="340"/>
                </a:cxn>
                <a:cxn ang="0">
                  <a:pos x="88" y="337"/>
                </a:cxn>
                <a:cxn ang="0">
                  <a:pos x="12" y="297"/>
                </a:cxn>
                <a:cxn ang="0">
                  <a:pos x="12" y="297"/>
                </a:cxn>
              </a:cxnLst>
              <a:rect l="0" t="0" r="r" b="b"/>
              <a:pathLst>
                <a:path w="441" h="508">
                  <a:moveTo>
                    <a:pt x="12" y="297"/>
                  </a:moveTo>
                  <a:lnTo>
                    <a:pt x="131" y="297"/>
                  </a:lnTo>
                  <a:lnTo>
                    <a:pt x="283" y="249"/>
                  </a:lnTo>
                  <a:lnTo>
                    <a:pt x="356" y="177"/>
                  </a:lnTo>
                  <a:lnTo>
                    <a:pt x="396" y="97"/>
                  </a:lnTo>
                  <a:lnTo>
                    <a:pt x="409" y="2"/>
                  </a:lnTo>
                  <a:lnTo>
                    <a:pt x="441" y="0"/>
                  </a:lnTo>
                  <a:lnTo>
                    <a:pt x="435" y="86"/>
                  </a:lnTo>
                  <a:lnTo>
                    <a:pt x="399" y="186"/>
                  </a:lnTo>
                  <a:lnTo>
                    <a:pt x="323" y="270"/>
                  </a:lnTo>
                  <a:lnTo>
                    <a:pt x="266" y="312"/>
                  </a:lnTo>
                  <a:lnTo>
                    <a:pt x="238" y="331"/>
                  </a:lnTo>
                  <a:lnTo>
                    <a:pt x="200" y="397"/>
                  </a:lnTo>
                  <a:lnTo>
                    <a:pt x="139" y="473"/>
                  </a:lnTo>
                  <a:lnTo>
                    <a:pt x="52" y="508"/>
                  </a:lnTo>
                  <a:lnTo>
                    <a:pt x="0" y="502"/>
                  </a:lnTo>
                  <a:lnTo>
                    <a:pt x="93" y="460"/>
                  </a:lnTo>
                  <a:lnTo>
                    <a:pt x="143" y="377"/>
                  </a:lnTo>
                  <a:lnTo>
                    <a:pt x="158" y="340"/>
                  </a:lnTo>
                  <a:lnTo>
                    <a:pt x="88" y="337"/>
                  </a:lnTo>
                  <a:lnTo>
                    <a:pt x="12" y="297"/>
                  </a:lnTo>
                  <a:lnTo>
                    <a:pt x="12" y="297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68" name="Freeform 44"/>
            <p:cNvSpPr>
              <a:spLocks/>
            </p:cNvSpPr>
            <p:nvPr/>
          </p:nvSpPr>
          <p:spPr bwMode="auto">
            <a:xfrm>
              <a:off x="3616" y="1250"/>
              <a:ext cx="230" cy="482"/>
            </a:xfrm>
            <a:custGeom>
              <a:avLst/>
              <a:gdLst/>
              <a:ahLst/>
              <a:cxnLst>
                <a:cxn ang="0">
                  <a:pos x="69" y="26"/>
                </a:cxn>
                <a:cxn ang="0">
                  <a:pos x="55" y="104"/>
                </a:cxn>
                <a:cxn ang="0">
                  <a:pos x="99" y="247"/>
                </a:cxn>
                <a:cxn ang="0">
                  <a:pos x="169" y="323"/>
                </a:cxn>
                <a:cxn ang="0">
                  <a:pos x="211" y="351"/>
                </a:cxn>
                <a:cxn ang="0">
                  <a:pos x="154" y="336"/>
                </a:cxn>
                <a:cxn ang="0">
                  <a:pos x="72" y="336"/>
                </a:cxn>
                <a:cxn ang="0">
                  <a:pos x="61" y="397"/>
                </a:cxn>
                <a:cxn ang="0">
                  <a:pos x="76" y="441"/>
                </a:cxn>
                <a:cxn ang="0">
                  <a:pos x="131" y="407"/>
                </a:cxn>
                <a:cxn ang="0">
                  <a:pos x="238" y="391"/>
                </a:cxn>
                <a:cxn ang="0">
                  <a:pos x="293" y="429"/>
                </a:cxn>
                <a:cxn ang="0">
                  <a:pos x="338" y="526"/>
                </a:cxn>
                <a:cxn ang="0">
                  <a:pos x="359" y="635"/>
                </a:cxn>
                <a:cxn ang="0">
                  <a:pos x="418" y="526"/>
                </a:cxn>
                <a:cxn ang="0">
                  <a:pos x="456" y="369"/>
                </a:cxn>
                <a:cxn ang="0">
                  <a:pos x="460" y="460"/>
                </a:cxn>
                <a:cxn ang="0">
                  <a:pos x="453" y="635"/>
                </a:cxn>
                <a:cxn ang="0">
                  <a:pos x="413" y="771"/>
                </a:cxn>
                <a:cxn ang="0">
                  <a:pos x="356" y="867"/>
                </a:cxn>
                <a:cxn ang="0">
                  <a:pos x="293" y="963"/>
                </a:cxn>
                <a:cxn ang="0">
                  <a:pos x="262" y="924"/>
                </a:cxn>
                <a:cxn ang="0">
                  <a:pos x="186" y="840"/>
                </a:cxn>
                <a:cxn ang="0">
                  <a:pos x="137" y="796"/>
                </a:cxn>
                <a:cxn ang="0">
                  <a:pos x="91" y="760"/>
                </a:cxn>
                <a:cxn ang="0">
                  <a:pos x="44" y="724"/>
                </a:cxn>
                <a:cxn ang="0">
                  <a:pos x="173" y="758"/>
                </a:cxn>
                <a:cxn ang="0">
                  <a:pos x="283" y="806"/>
                </a:cxn>
                <a:cxn ang="0">
                  <a:pos x="338" y="705"/>
                </a:cxn>
                <a:cxn ang="0">
                  <a:pos x="318" y="638"/>
                </a:cxn>
                <a:cxn ang="0">
                  <a:pos x="259" y="657"/>
                </a:cxn>
                <a:cxn ang="0">
                  <a:pos x="283" y="541"/>
                </a:cxn>
                <a:cxn ang="0">
                  <a:pos x="249" y="456"/>
                </a:cxn>
                <a:cxn ang="0">
                  <a:pos x="211" y="422"/>
                </a:cxn>
                <a:cxn ang="0">
                  <a:pos x="97" y="481"/>
                </a:cxn>
                <a:cxn ang="0">
                  <a:pos x="17" y="560"/>
                </a:cxn>
                <a:cxn ang="0">
                  <a:pos x="31" y="410"/>
                </a:cxn>
                <a:cxn ang="0">
                  <a:pos x="2" y="213"/>
                </a:cxn>
                <a:cxn ang="0">
                  <a:pos x="0" y="70"/>
                </a:cxn>
                <a:cxn ang="0">
                  <a:pos x="52" y="0"/>
                </a:cxn>
                <a:cxn ang="0">
                  <a:pos x="69" y="26"/>
                </a:cxn>
                <a:cxn ang="0">
                  <a:pos x="69" y="26"/>
                </a:cxn>
              </a:cxnLst>
              <a:rect l="0" t="0" r="r" b="b"/>
              <a:pathLst>
                <a:path w="460" h="963">
                  <a:moveTo>
                    <a:pt x="69" y="26"/>
                  </a:moveTo>
                  <a:lnTo>
                    <a:pt x="55" y="104"/>
                  </a:lnTo>
                  <a:lnTo>
                    <a:pt x="99" y="247"/>
                  </a:lnTo>
                  <a:lnTo>
                    <a:pt x="169" y="323"/>
                  </a:lnTo>
                  <a:lnTo>
                    <a:pt x="211" y="351"/>
                  </a:lnTo>
                  <a:lnTo>
                    <a:pt x="154" y="336"/>
                  </a:lnTo>
                  <a:lnTo>
                    <a:pt x="72" y="336"/>
                  </a:lnTo>
                  <a:lnTo>
                    <a:pt x="61" y="397"/>
                  </a:lnTo>
                  <a:lnTo>
                    <a:pt x="76" y="441"/>
                  </a:lnTo>
                  <a:lnTo>
                    <a:pt x="131" y="407"/>
                  </a:lnTo>
                  <a:lnTo>
                    <a:pt x="238" y="391"/>
                  </a:lnTo>
                  <a:lnTo>
                    <a:pt x="293" y="429"/>
                  </a:lnTo>
                  <a:lnTo>
                    <a:pt x="338" y="526"/>
                  </a:lnTo>
                  <a:lnTo>
                    <a:pt x="359" y="635"/>
                  </a:lnTo>
                  <a:lnTo>
                    <a:pt x="418" y="526"/>
                  </a:lnTo>
                  <a:lnTo>
                    <a:pt x="456" y="369"/>
                  </a:lnTo>
                  <a:lnTo>
                    <a:pt x="460" y="460"/>
                  </a:lnTo>
                  <a:lnTo>
                    <a:pt x="453" y="635"/>
                  </a:lnTo>
                  <a:lnTo>
                    <a:pt x="413" y="771"/>
                  </a:lnTo>
                  <a:lnTo>
                    <a:pt x="356" y="867"/>
                  </a:lnTo>
                  <a:lnTo>
                    <a:pt x="293" y="963"/>
                  </a:lnTo>
                  <a:lnTo>
                    <a:pt x="262" y="924"/>
                  </a:lnTo>
                  <a:lnTo>
                    <a:pt x="186" y="840"/>
                  </a:lnTo>
                  <a:lnTo>
                    <a:pt x="137" y="796"/>
                  </a:lnTo>
                  <a:lnTo>
                    <a:pt x="91" y="760"/>
                  </a:lnTo>
                  <a:lnTo>
                    <a:pt x="44" y="724"/>
                  </a:lnTo>
                  <a:lnTo>
                    <a:pt x="173" y="758"/>
                  </a:lnTo>
                  <a:lnTo>
                    <a:pt x="283" y="806"/>
                  </a:lnTo>
                  <a:lnTo>
                    <a:pt x="338" y="705"/>
                  </a:lnTo>
                  <a:lnTo>
                    <a:pt x="318" y="638"/>
                  </a:lnTo>
                  <a:lnTo>
                    <a:pt x="259" y="657"/>
                  </a:lnTo>
                  <a:lnTo>
                    <a:pt x="283" y="541"/>
                  </a:lnTo>
                  <a:lnTo>
                    <a:pt x="249" y="456"/>
                  </a:lnTo>
                  <a:lnTo>
                    <a:pt x="211" y="422"/>
                  </a:lnTo>
                  <a:lnTo>
                    <a:pt x="97" y="481"/>
                  </a:lnTo>
                  <a:lnTo>
                    <a:pt x="17" y="560"/>
                  </a:lnTo>
                  <a:lnTo>
                    <a:pt x="31" y="410"/>
                  </a:lnTo>
                  <a:lnTo>
                    <a:pt x="2" y="213"/>
                  </a:lnTo>
                  <a:lnTo>
                    <a:pt x="0" y="70"/>
                  </a:lnTo>
                  <a:lnTo>
                    <a:pt x="52" y="0"/>
                  </a:lnTo>
                  <a:lnTo>
                    <a:pt x="69" y="26"/>
                  </a:lnTo>
                  <a:lnTo>
                    <a:pt x="69" y="2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69" name="Freeform 45"/>
            <p:cNvSpPr>
              <a:spLocks/>
            </p:cNvSpPr>
            <p:nvPr/>
          </p:nvSpPr>
          <p:spPr bwMode="auto">
            <a:xfrm>
              <a:off x="3697" y="1521"/>
              <a:ext cx="38" cy="31"/>
            </a:xfrm>
            <a:custGeom>
              <a:avLst/>
              <a:gdLst/>
              <a:ahLst/>
              <a:cxnLst>
                <a:cxn ang="0">
                  <a:pos x="21" y="0"/>
                </a:cxn>
                <a:cxn ang="0">
                  <a:pos x="0" y="31"/>
                </a:cxn>
                <a:cxn ang="0">
                  <a:pos x="15" y="63"/>
                </a:cxn>
                <a:cxn ang="0">
                  <a:pos x="59" y="59"/>
                </a:cxn>
                <a:cxn ang="0">
                  <a:pos x="76" y="31"/>
                </a:cxn>
                <a:cxn ang="0">
                  <a:pos x="34" y="37"/>
                </a:cxn>
                <a:cxn ang="0">
                  <a:pos x="21" y="0"/>
                </a:cxn>
                <a:cxn ang="0">
                  <a:pos x="21" y="0"/>
                </a:cxn>
              </a:cxnLst>
              <a:rect l="0" t="0" r="r" b="b"/>
              <a:pathLst>
                <a:path w="76" h="63">
                  <a:moveTo>
                    <a:pt x="21" y="0"/>
                  </a:moveTo>
                  <a:lnTo>
                    <a:pt x="0" y="31"/>
                  </a:lnTo>
                  <a:lnTo>
                    <a:pt x="15" y="63"/>
                  </a:lnTo>
                  <a:lnTo>
                    <a:pt x="59" y="59"/>
                  </a:lnTo>
                  <a:lnTo>
                    <a:pt x="76" y="31"/>
                  </a:lnTo>
                  <a:lnTo>
                    <a:pt x="34" y="37"/>
                  </a:lnTo>
                  <a:lnTo>
                    <a:pt x="21" y="0"/>
                  </a:lnTo>
                  <a:lnTo>
                    <a:pt x="21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70" name="Freeform 46"/>
            <p:cNvSpPr>
              <a:spLocks/>
            </p:cNvSpPr>
            <p:nvPr/>
          </p:nvSpPr>
          <p:spPr bwMode="auto">
            <a:xfrm>
              <a:off x="3411" y="1679"/>
              <a:ext cx="307" cy="413"/>
            </a:xfrm>
            <a:custGeom>
              <a:avLst/>
              <a:gdLst/>
              <a:ahLst/>
              <a:cxnLst>
                <a:cxn ang="0">
                  <a:pos x="176" y="190"/>
                </a:cxn>
                <a:cxn ang="0">
                  <a:pos x="121" y="139"/>
                </a:cxn>
                <a:cxn ang="0">
                  <a:pos x="133" y="59"/>
                </a:cxn>
                <a:cxn ang="0">
                  <a:pos x="102" y="17"/>
                </a:cxn>
                <a:cxn ang="0">
                  <a:pos x="80" y="0"/>
                </a:cxn>
                <a:cxn ang="0">
                  <a:pos x="19" y="27"/>
                </a:cxn>
                <a:cxn ang="0">
                  <a:pos x="0" y="139"/>
                </a:cxn>
                <a:cxn ang="0">
                  <a:pos x="28" y="258"/>
                </a:cxn>
                <a:cxn ang="0">
                  <a:pos x="93" y="333"/>
                </a:cxn>
                <a:cxn ang="0">
                  <a:pos x="173" y="418"/>
                </a:cxn>
                <a:cxn ang="0">
                  <a:pos x="258" y="511"/>
                </a:cxn>
                <a:cxn ang="0">
                  <a:pos x="346" y="604"/>
                </a:cxn>
                <a:cxn ang="0">
                  <a:pos x="424" y="690"/>
                </a:cxn>
                <a:cxn ang="0">
                  <a:pos x="490" y="760"/>
                </a:cxn>
                <a:cxn ang="0">
                  <a:pos x="551" y="825"/>
                </a:cxn>
                <a:cxn ang="0">
                  <a:pos x="562" y="766"/>
                </a:cxn>
                <a:cxn ang="0">
                  <a:pos x="125" y="279"/>
                </a:cxn>
                <a:cxn ang="0">
                  <a:pos x="137" y="190"/>
                </a:cxn>
                <a:cxn ang="0">
                  <a:pos x="589" y="720"/>
                </a:cxn>
                <a:cxn ang="0">
                  <a:pos x="614" y="682"/>
                </a:cxn>
                <a:cxn ang="0">
                  <a:pos x="176" y="190"/>
                </a:cxn>
                <a:cxn ang="0">
                  <a:pos x="176" y="190"/>
                </a:cxn>
              </a:cxnLst>
              <a:rect l="0" t="0" r="r" b="b"/>
              <a:pathLst>
                <a:path w="614" h="825">
                  <a:moveTo>
                    <a:pt x="176" y="190"/>
                  </a:moveTo>
                  <a:lnTo>
                    <a:pt x="121" y="139"/>
                  </a:lnTo>
                  <a:lnTo>
                    <a:pt x="133" y="59"/>
                  </a:lnTo>
                  <a:lnTo>
                    <a:pt x="102" y="17"/>
                  </a:lnTo>
                  <a:lnTo>
                    <a:pt x="80" y="0"/>
                  </a:lnTo>
                  <a:lnTo>
                    <a:pt x="19" y="27"/>
                  </a:lnTo>
                  <a:lnTo>
                    <a:pt x="0" y="139"/>
                  </a:lnTo>
                  <a:lnTo>
                    <a:pt x="28" y="258"/>
                  </a:lnTo>
                  <a:lnTo>
                    <a:pt x="93" y="333"/>
                  </a:lnTo>
                  <a:lnTo>
                    <a:pt x="173" y="418"/>
                  </a:lnTo>
                  <a:lnTo>
                    <a:pt x="258" y="511"/>
                  </a:lnTo>
                  <a:lnTo>
                    <a:pt x="346" y="604"/>
                  </a:lnTo>
                  <a:lnTo>
                    <a:pt x="424" y="690"/>
                  </a:lnTo>
                  <a:lnTo>
                    <a:pt x="490" y="760"/>
                  </a:lnTo>
                  <a:lnTo>
                    <a:pt x="551" y="825"/>
                  </a:lnTo>
                  <a:lnTo>
                    <a:pt x="562" y="766"/>
                  </a:lnTo>
                  <a:lnTo>
                    <a:pt x="125" y="279"/>
                  </a:lnTo>
                  <a:lnTo>
                    <a:pt x="137" y="190"/>
                  </a:lnTo>
                  <a:lnTo>
                    <a:pt x="589" y="720"/>
                  </a:lnTo>
                  <a:lnTo>
                    <a:pt x="614" y="682"/>
                  </a:lnTo>
                  <a:lnTo>
                    <a:pt x="176" y="190"/>
                  </a:lnTo>
                  <a:lnTo>
                    <a:pt x="176" y="19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71" name="Freeform 47"/>
            <p:cNvSpPr>
              <a:spLocks/>
            </p:cNvSpPr>
            <p:nvPr/>
          </p:nvSpPr>
          <p:spPr bwMode="auto">
            <a:xfrm>
              <a:off x="3377" y="1488"/>
              <a:ext cx="157" cy="311"/>
            </a:xfrm>
            <a:custGeom>
              <a:avLst/>
              <a:gdLst/>
              <a:ahLst/>
              <a:cxnLst>
                <a:cxn ang="0">
                  <a:pos x="52" y="49"/>
                </a:cxn>
                <a:cxn ang="0">
                  <a:pos x="65" y="108"/>
                </a:cxn>
                <a:cxn ang="0">
                  <a:pos x="101" y="213"/>
                </a:cxn>
                <a:cxn ang="0">
                  <a:pos x="187" y="285"/>
                </a:cxn>
                <a:cxn ang="0">
                  <a:pos x="283" y="386"/>
                </a:cxn>
                <a:cxn ang="0">
                  <a:pos x="316" y="532"/>
                </a:cxn>
                <a:cxn ang="0">
                  <a:pos x="291" y="593"/>
                </a:cxn>
                <a:cxn ang="0">
                  <a:pos x="257" y="621"/>
                </a:cxn>
                <a:cxn ang="0">
                  <a:pos x="206" y="572"/>
                </a:cxn>
                <a:cxn ang="0">
                  <a:pos x="245" y="572"/>
                </a:cxn>
                <a:cxn ang="0">
                  <a:pos x="278" y="502"/>
                </a:cxn>
                <a:cxn ang="0">
                  <a:pos x="261" y="426"/>
                </a:cxn>
                <a:cxn ang="0">
                  <a:pos x="207" y="329"/>
                </a:cxn>
                <a:cxn ang="0">
                  <a:pos x="95" y="270"/>
                </a:cxn>
                <a:cxn ang="0">
                  <a:pos x="25" y="239"/>
                </a:cxn>
                <a:cxn ang="0">
                  <a:pos x="34" y="177"/>
                </a:cxn>
                <a:cxn ang="0">
                  <a:pos x="15" y="70"/>
                </a:cxn>
                <a:cxn ang="0">
                  <a:pos x="0" y="0"/>
                </a:cxn>
                <a:cxn ang="0">
                  <a:pos x="52" y="49"/>
                </a:cxn>
                <a:cxn ang="0">
                  <a:pos x="52" y="49"/>
                </a:cxn>
              </a:cxnLst>
              <a:rect l="0" t="0" r="r" b="b"/>
              <a:pathLst>
                <a:path w="316" h="621">
                  <a:moveTo>
                    <a:pt x="52" y="49"/>
                  </a:moveTo>
                  <a:lnTo>
                    <a:pt x="65" y="108"/>
                  </a:lnTo>
                  <a:lnTo>
                    <a:pt x="101" y="213"/>
                  </a:lnTo>
                  <a:lnTo>
                    <a:pt x="187" y="285"/>
                  </a:lnTo>
                  <a:lnTo>
                    <a:pt x="283" y="386"/>
                  </a:lnTo>
                  <a:lnTo>
                    <a:pt x="316" y="532"/>
                  </a:lnTo>
                  <a:lnTo>
                    <a:pt x="291" y="593"/>
                  </a:lnTo>
                  <a:lnTo>
                    <a:pt x="257" y="621"/>
                  </a:lnTo>
                  <a:lnTo>
                    <a:pt x="206" y="572"/>
                  </a:lnTo>
                  <a:lnTo>
                    <a:pt x="245" y="572"/>
                  </a:lnTo>
                  <a:lnTo>
                    <a:pt x="278" y="502"/>
                  </a:lnTo>
                  <a:lnTo>
                    <a:pt x="261" y="426"/>
                  </a:lnTo>
                  <a:lnTo>
                    <a:pt x="207" y="329"/>
                  </a:lnTo>
                  <a:lnTo>
                    <a:pt x="95" y="270"/>
                  </a:lnTo>
                  <a:lnTo>
                    <a:pt x="25" y="239"/>
                  </a:lnTo>
                  <a:lnTo>
                    <a:pt x="34" y="177"/>
                  </a:lnTo>
                  <a:lnTo>
                    <a:pt x="15" y="70"/>
                  </a:lnTo>
                  <a:lnTo>
                    <a:pt x="0" y="0"/>
                  </a:lnTo>
                  <a:lnTo>
                    <a:pt x="52" y="49"/>
                  </a:lnTo>
                  <a:lnTo>
                    <a:pt x="52" y="4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72" name="Freeform 48"/>
            <p:cNvSpPr>
              <a:spLocks/>
            </p:cNvSpPr>
            <p:nvPr/>
          </p:nvSpPr>
          <p:spPr bwMode="auto">
            <a:xfrm>
              <a:off x="3153" y="1449"/>
              <a:ext cx="360" cy="447"/>
            </a:xfrm>
            <a:custGeom>
              <a:avLst/>
              <a:gdLst/>
              <a:ahLst/>
              <a:cxnLst>
                <a:cxn ang="0">
                  <a:pos x="302" y="70"/>
                </a:cxn>
                <a:cxn ang="0">
                  <a:pos x="186" y="116"/>
                </a:cxn>
                <a:cxn ang="0">
                  <a:pos x="144" y="146"/>
                </a:cxn>
                <a:cxn ang="0">
                  <a:pos x="156" y="190"/>
                </a:cxn>
                <a:cxn ang="0">
                  <a:pos x="195" y="249"/>
                </a:cxn>
                <a:cxn ang="0">
                  <a:pos x="249" y="310"/>
                </a:cxn>
                <a:cxn ang="0">
                  <a:pos x="336" y="403"/>
                </a:cxn>
                <a:cxn ang="0">
                  <a:pos x="325" y="519"/>
                </a:cxn>
                <a:cxn ang="0">
                  <a:pos x="353" y="608"/>
                </a:cxn>
                <a:cxn ang="0">
                  <a:pos x="376" y="644"/>
                </a:cxn>
                <a:cxn ang="0">
                  <a:pos x="397" y="646"/>
                </a:cxn>
                <a:cxn ang="0">
                  <a:pos x="420" y="597"/>
                </a:cxn>
                <a:cxn ang="0">
                  <a:pos x="442" y="583"/>
                </a:cxn>
                <a:cxn ang="0">
                  <a:pos x="475" y="739"/>
                </a:cxn>
                <a:cxn ang="0">
                  <a:pos x="539" y="817"/>
                </a:cxn>
                <a:cxn ang="0">
                  <a:pos x="640" y="823"/>
                </a:cxn>
                <a:cxn ang="0">
                  <a:pos x="720" y="893"/>
                </a:cxn>
                <a:cxn ang="0">
                  <a:pos x="644" y="893"/>
                </a:cxn>
                <a:cxn ang="0">
                  <a:pos x="515" y="863"/>
                </a:cxn>
                <a:cxn ang="0">
                  <a:pos x="467" y="840"/>
                </a:cxn>
                <a:cxn ang="0">
                  <a:pos x="439" y="785"/>
                </a:cxn>
                <a:cxn ang="0">
                  <a:pos x="391" y="747"/>
                </a:cxn>
                <a:cxn ang="0">
                  <a:pos x="336" y="736"/>
                </a:cxn>
                <a:cxn ang="0">
                  <a:pos x="294" y="680"/>
                </a:cxn>
                <a:cxn ang="0">
                  <a:pos x="277" y="515"/>
                </a:cxn>
                <a:cxn ang="0">
                  <a:pos x="266" y="395"/>
                </a:cxn>
                <a:cxn ang="0">
                  <a:pos x="222" y="352"/>
                </a:cxn>
                <a:cxn ang="0">
                  <a:pos x="138" y="285"/>
                </a:cxn>
                <a:cxn ang="0">
                  <a:pos x="7" y="213"/>
                </a:cxn>
                <a:cxn ang="0">
                  <a:pos x="0" y="142"/>
                </a:cxn>
                <a:cxn ang="0">
                  <a:pos x="15" y="82"/>
                </a:cxn>
                <a:cxn ang="0">
                  <a:pos x="51" y="27"/>
                </a:cxn>
                <a:cxn ang="0">
                  <a:pos x="148" y="0"/>
                </a:cxn>
                <a:cxn ang="0">
                  <a:pos x="270" y="11"/>
                </a:cxn>
                <a:cxn ang="0">
                  <a:pos x="357" y="46"/>
                </a:cxn>
                <a:cxn ang="0">
                  <a:pos x="302" y="70"/>
                </a:cxn>
                <a:cxn ang="0">
                  <a:pos x="302" y="70"/>
                </a:cxn>
              </a:cxnLst>
              <a:rect l="0" t="0" r="r" b="b"/>
              <a:pathLst>
                <a:path w="720" h="893">
                  <a:moveTo>
                    <a:pt x="302" y="70"/>
                  </a:moveTo>
                  <a:lnTo>
                    <a:pt x="186" y="116"/>
                  </a:lnTo>
                  <a:lnTo>
                    <a:pt x="144" y="146"/>
                  </a:lnTo>
                  <a:lnTo>
                    <a:pt x="156" y="190"/>
                  </a:lnTo>
                  <a:lnTo>
                    <a:pt x="195" y="249"/>
                  </a:lnTo>
                  <a:lnTo>
                    <a:pt x="249" y="310"/>
                  </a:lnTo>
                  <a:lnTo>
                    <a:pt x="336" y="403"/>
                  </a:lnTo>
                  <a:lnTo>
                    <a:pt x="325" y="519"/>
                  </a:lnTo>
                  <a:lnTo>
                    <a:pt x="353" y="608"/>
                  </a:lnTo>
                  <a:lnTo>
                    <a:pt x="376" y="644"/>
                  </a:lnTo>
                  <a:lnTo>
                    <a:pt x="397" y="646"/>
                  </a:lnTo>
                  <a:lnTo>
                    <a:pt x="420" y="597"/>
                  </a:lnTo>
                  <a:lnTo>
                    <a:pt x="442" y="583"/>
                  </a:lnTo>
                  <a:lnTo>
                    <a:pt x="475" y="739"/>
                  </a:lnTo>
                  <a:lnTo>
                    <a:pt x="539" y="817"/>
                  </a:lnTo>
                  <a:lnTo>
                    <a:pt x="640" y="823"/>
                  </a:lnTo>
                  <a:lnTo>
                    <a:pt x="720" y="893"/>
                  </a:lnTo>
                  <a:lnTo>
                    <a:pt x="644" y="893"/>
                  </a:lnTo>
                  <a:lnTo>
                    <a:pt x="515" y="863"/>
                  </a:lnTo>
                  <a:lnTo>
                    <a:pt x="467" y="840"/>
                  </a:lnTo>
                  <a:lnTo>
                    <a:pt x="439" y="785"/>
                  </a:lnTo>
                  <a:lnTo>
                    <a:pt x="391" y="747"/>
                  </a:lnTo>
                  <a:lnTo>
                    <a:pt x="336" y="736"/>
                  </a:lnTo>
                  <a:lnTo>
                    <a:pt x="294" y="680"/>
                  </a:lnTo>
                  <a:lnTo>
                    <a:pt x="277" y="515"/>
                  </a:lnTo>
                  <a:lnTo>
                    <a:pt x="266" y="395"/>
                  </a:lnTo>
                  <a:lnTo>
                    <a:pt x="222" y="352"/>
                  </a:lnTo>
                  <a:lnTo>
                    <a:pt x="138" y="285"/>
                  </a:lnTo>
                  <a:lnTo>
                    <a:pt x="7" y="213"/>
                  </a:lnTo>
                  <a:lnTo>
                    <a:pt x="0" y="142"/>
                  </a:lnTo>
                  <a:lnTo>
                    <a:pt x="15" y="82"/>
                  </a:lnTo>
                  <a:lnTo>
                    <a:pt x="51" y="27"/>
                  </a:lnTo>
                  <a:lnTo>
                    <a:pt x="148" y="0"/>
                  </a:lnTo>
                  <a:lnTo>
                    <a:pt x="270" y="11"/>
                  </a:lnTo>
                  <a:lnTo>
                    <a:pt x="357" y="46"/>
                  </a:lnTo>
                  <a:lnTo>
                    <a:pt x="302" y="70"/>
                  </a:lnTo>
                  <a:lnTo>
                    <a:pt x="302" y="7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73" name="Freeform 49"/>
            <p:cNvSpPr>
              <a:spLocks/>
            </p:cNvSpPr>
            <p:nvPr/>
          </p:nvSpPr>
          <p:spPr bwMode="auto">
            <a:xfrm>
              <a:off x="3004" y="1300"/>
              <a:ext cx="305" cy="283"/>
            </a:xfrm>
            <a:custGeom>
              <a:avLst/>
              <a:gdLst/>
              <a:ahLst/>
              <a:cxnLst>
                <a:cxn ang="0">
                  <a:pos x="399" y="527"/>
                </a:cxn>
                <a:cxn ang="0">
                  <a:pos x="359" y="544"/>
                </a:cxn>
                <a:cxn ang="0">
                  <a:pos x="285" y="565"/>
                </a:cxn>
                <a:cxn ang="0">
                  <a:pos x="181" y="504"/>
                </a:cxn>
                <a:cxn ang="0">
                  <a:pos x="112" y="432"/>
                </a:cxn>
                <a:cxn ang="0">
                  <a:pos x="46" y="369"/>
                </a:cxn>
                <a:cxn ang="0">
                  <a:pos x="0" y="291"/>
                </a:cxn>
                <a:cxn ang="0">
                  <a:pos x="19" y="210"/>
                </a:cxn>
                <a:cxn ang="0">
                  <a:pos x="76" y="143"/>
                </a:cxn>
                <a:cxn ang="0">
                  <a:pos x="219" y="154"/>
                </a:cxn>
                <a:cxn ang="0">
                  <a:pos x="223" y="78"/>
                </a:cxn>
                <a:cxn ang="0">
                  <a:pos x="291" y="20"/>
                </a:cxn>
                <a:cxn ang="0">
                  <a:pos x="466" y="0"/>
                </a:cxn>
                <a:cxn ang="0">
                  <a:pos x="610" y="39"/>
                </a:cxn>
                <a:cxn ang="0">
                  <a:pos x="466" y="39"/>
                </a:cxn>
                <a:cxn ang="0">
                  <a:pos x="354" y="56"/>
                </a:cxn>
                <a:cxn ang="0">
                  <a:pos x="367" y="90"/>
                </a:cxn>
                <a:cxn ang="0">
                  <a:pos x="388" y="198"/>
                </a:cxn>
                <a:cxn ang="0">
                  <a:pos x="375" y="232"/>
                </a:cxn>
                <a:cxn ang="0">
                  <a:pos x="333" y="236"/>
                </a:cxn>
                <a:cxn ang="0">
                  <a:pos x="198" y="191"/>
                </a:cxn>
                <a:cxn ang="0">
                  <a:pos x="135" y="172"/>
                </a:cxn>
                <a:cxn ang="0">
                  <a:pos x="59" y="217"/>
                </a:cxn>
                <a:cxn ang="0">
                  <a:pos x="63" y="288"/>
                </a:cxn>
                <a:cxn ang="0">
                  <a:pos x="185" y="337"/>
                </a:cxn>
                <a:cxn ang="0">
                  <a:pos x="223" y="430"/>
                </a:cxn>
                <a:cxn ang="0">
                  <a:pos x="247" y="508"/>
                </a:cxn>
                <a:cxn ang="0">
                  <a:pos x="266" y="527"/>
                </a:cxn>
                <a:cxn ang="0">
                  <a:pos x="340" y="472"/>
                </a:cxn>
                <a:cxn ang="0">
                  <a:pos x="399" y="527"/>
                </a:cxn>
                <a:cxn ang="0">
                  <a:pos x="399" y="527"/>
                </a:cxn>
              </a:cxnLst>
              <a:rect l="0" t="0" r="r" b="b"/>
              <a:pathLst>
                <a:path w="610" h="565">
                  <a:moveTo>
                    <a:pt x="399" y="527"/>
                  </a:moveTo>
                  <a:lnTo>
                    <a:pt x="359" y="544"/>
                  </a:lnTo>
                  <a:lnTo>
                    <a:pt x="285" y="565"/>
                  </a:lnTo>
                  <a:lnTo>
                    <a:pt x="181" y="504"/>
                  </a:lnTo>
                  <a:lnTo>
                    <a:pt x="112" y="432"/>
                  </a:lnTo>
                  <a:lnTo>
                    <a:pt x="46" y="369"/>
                  </a:lnTo>
                  <a:lnTo>
                    <a:pt x="0" y="291"/>
                  </a:lnTo>
                  <a:lnTo>
                    <a:pt x="19" y="210"/>
                  </a:lnTo>
                  <a:lnTo>
                    <a:pt x="76" y="143"/>
                  </a:lnTo>
                  <a:lnTo>
                    <a:pt x="219" y="154"/>
                  </a:lnTo>
                  <a:lnTo>
                    <a:pt x="223" y="78"/>
                  </a:lnTo>
                  <a:lnTo>
                    <a:pt x="291" y="20"/>
                  </a:lnTo>
                  <a:lnTo>
                    <a:pt x="466" y="0"/>
                  </a:lnTo>
                  <a:lnTo>
                    <a:pt x="610" y="39"/>
                  </a:lnTo>
                  <a:lnTo>
                    <a:pt x="466" y="39"/>
                  </a:lnTo>
                  <a:lnTo>
                    <a:pt x="354" y="56"/>
                  </a:lnTo>
                  <a:lnTo>
                    <a:pt x="367" y="90"/>
                  </a:lnTo>
                  <a:lnTo>
                    <a:pt x="388" y="198"/>
                  </a:lnTo>
                  <a:lnTo>
                    <a:pt x="375" y="232"/>
                  </a:lnTo>
                  <a:lnTo>
                    <a:pt x="333" y="236"/>
                  </a:lnTo>
                  <a:lnTo>
                    <a:pt x="198" y="191"/>
                  </a:lnTo>
                  <a:lnTo>
                    <a:pt x="135" y="172"/>
                  </a:lnTo>
                  <a:lnTo>
                    <a:pt x="59" y="217"/>
                  </a:lnTo>
                  <a:lnTo>
                    <a:pt x="63" y="288"/>
                  </a:lnTo>
                  <a:lnTo>
                    <a:pt x="185" y="337"/>
                  </a:lnTo>
                  <a:lnTo>
                    <a:pt x="223" y="430"/>
                  </a:lnTo>
                  <a:lnTo>
                    <a:pt x="247" y="508"/>
                  </a:lnTo>
                  <a:lnTo>
                    <a:pt x="266" y="527"/>
                  </a:lnTo>
                  <a:lnTo>
                    <a:pt x="340" y="472"/>
                  </a:lnTo>
                  <a:lnTo>
                    <a:pt x="399" y="527"/>
                  </a:lnTo>
                  <a:lnTo>
                    <a:pt x="399" y="527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74" name="Freeform 50"/>
            <p:cNvSpPr>
              <a:spLocks/>
            </p:cNvSpPr>
            <p:nvPr/>
          </p:nvSpPr>
          <p:spPr bwMode="auto">
            <a:xfrm>
              <a:off x="3053" y="1217"/>
              <a:ext cx="576" cy="422"/>
            </a:xfrm>
            <a:custGeom>
              <a:avLst/>
              <a:gdLst/>
              <a:ahLst/>
              <a:cxnLst>
                <a:cxn ang="0">
                  <a:pos x="0" y="331"/>
                </a:cxn>
                <a:cxn ang="0">
                  <a:pos x="21" y="148"/>
                </a:cxn>
                <a:cxn ang="0">
                  <a:pos x="93" y="63"/>
                </a:cxn>
                <a:cxn ang="0">
                  <a:pos x="236" y="38"/>
                </a:cxn>
                <a:cxn ang="0">
                  <a:pos x="475" y="0"/>
                </a:cxn>
                <a:cxn ang="0">
                  <a:pos x="779" y="6"/>
                </a:cxn>
                <a:cxn ang="0">
                  <a:pos x="990" y="63"/>
                </a:cxn>
                <a:cxn ang="0">
                  <a:pos x="1074" y="101"/>
                </a:cxn>
                <a:cxn ang="0">
                  <a:pos x="1150" y="101"/>
                </a:cxn>
                <a:cxn ang="0">
                  <a:pos x="1154" y="249"/>
                </a:cxn>
                <a:cxn ang="0">
                  <a:pos x="1112" y="164"/>
                </a:cxn>
                <a:cxn ang="0">
                  <a:pos x="1078" y="160"/>
                </a:cxn>
                <a:cxn ang="0">
                  <a:pos x="1074" y="369"/>
                </a:cxn>
                <a:cxn ang="0">
                  <a:pos x="931" y="690"/>
                </a:cxn>
                <a:cxn ang="0">
                  <a:pos x="888" y="783"/>
                </a:cxn>
                <a:cxn ang="0">
                  <a:pos x="823" y="844"/>
                </a:cxn>
                <a:cxn ang="0">
                  <a:pos x="732" y="780"/>
                </a:cxn>
                <a:cxn ang="0">
                  <a:pos x="812" y="724"/>
                </a:cxn>
                <a:cxn ang="0">
                  <a:pos x="884" y="616"/>
                </a:cxn>
                <a:cxn ang="0">
                  <a:pos x="931" y="455"/>
                </a:cxn>
                <a:cxn ang="0">
                  <a:pos x="1026" y="339"/>
                </a:cxn>
                <a:cxn ang="0">
                  <a:pos x="1019" y="167"/>
                </a:cxn>
                <a:cxn ang="0">
                  <a:pos x="962" y="109"/>
                </a:cxn>
                <a:cxn ang="0">
                  <a:pos x="876" y="78"/>
                </a:cxn>
                <a:cxn ang="0">
                  <a:pos x="652" y="67"/>
                </a:cxn>
                <a:cxn ang="0">
                  <a:pos x="403" y="63"/>
                </a:cxn>
                <a:cxn ang="0">
                  <a:pos x="202" y="90"/>
                </a:cxn>
                <a:cxn ang="0">
                  <a:pos x="105" y="133"/>
                </a:cxn>
                <a:cxn ang="0">
                  <a:pos x="76" y="187"/>
                </a:cxn>
                <a:cxn ang="0">
                  <a:pos x="61" y="342"/>
                </a:cxn>
                <a:cxn ang="0">
                  <a:pos x="0" y="331"/>
                </a:cxn>
                <a:cxn ang="0">
                  <a:pos x="0" y="331"/>
                </a:cxn>
              </a:cxnLst>
              <a:rect l="0" t="0" r="r" b="b"/>
              <a:pathLst>
                <a:path w="1154" h="844">
                  <a:moveTo>
                    <a:pt x="0" y="331"/>
                  </a:moveTo>
                  <a:lnTo>
                    <a:pt x="21" y="148"/>
                  </a:lnTo>
                  <a:lnTo>
                    <a:pt x="93" y="63"/>
                  </a:lnTo>
                  <a:lnTo>
                    <a:pt x="236" y="38"/>
                  </a:lnTo>
                  <a:lnTo>
                    <a:pt x="475" y="0"/>
                  </a:lnTo>
                  <a:lnTo>
                    <a:pt x="779" y="6"/>
                  </a:lnTo>
                  <a:lnTo>
                    <a:pt x="990" y="63"/>
                  </a:lnTo>
                  <a:lnTo>
                    <a:pt x="1074" y="101"/>
                  </a:lnTo>
                  <a:lnTo>
                    <a:pt x="1150" y="101"/>
                  </a:lnTo>
                  <a:lnTo>
                    <a:pt x="1154" y="249"/>
                  </a:lnTo>
                  <a:lnTo>
                    <a:pt x="1112" y="164"/>
                  </a:lnTo>
                  <a:lnTo>
                    <a:pt x="1078" y="160"/>
                  </a:lnTo>
                  <a:lnTo>
                    <a:pt x="1074" y="369"/>
                  </a:lnTo>
                  <a:lnTo>
                    <a:pt x="931" y="690"/>
                  </a:lnTo>
                  <a:lnTo>
                    <a:pt x="888" y="783"/>
                  </a:lnTo>
                  <a:lnTo>
                    <a:pt x="823" y="844"/>
                  </a:lnTo>
                  <a:lnTo>
                    <a:pt x="732" y="780"/>
                  </a:lnTo>
                  <a:lnTo>
                    <a:pt x="812" y="724"/>
                  </a:lnTo>
                  <a:lnTo>
                    <a:pt x="884" y="616"/>
                  </a:lnTo>
                  <a:lnTo>
                    <a:pt x="931" y="455"/>
                  </a:lnTo>
                  <a:lnTo>
                    <a:pt x="1026" y="339"/>
                  </a:lnTo>
                  <a:lnTo>
                    <a:pt x="1019" y="167"/>
                  </a:lnTo>
                  <a:lnTo>
                    <a:pt x="962" y="109"/>
                  </a:lnTo>
                  <a:lnTo>
                    <a:pt x="876" y="78"/>
                  </a:lnTo>
                  <a:lnTo>
                    <a:pt x="652" y="67"/>
                  </a:lnTo>
                  <a:lnTo>
                    <a:pt x="403" y="63"/>
                  </a:lnTo>
                  <a:lnTo>
                    <a:pt x="202" y="90"/>
                  </a:lnTo>
                  <a:lnTo>
                    <a:pt x="105" y="133"/>
                  </a:lnTo>
                  <a:lnTo>
                    <a:pt x="76" y="187"/>
                  </a:lnTo>
                  <a:lnTo>
                    <a:pt x="61" y="342"/>
                  </a:lnTo>
                  <a:lnTo>
                    <a:pt x="0" y="331"/>
                  </a:lnTo>
                  <a:lnTo>
                    <a:pt x="0" y="33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75" name="Freeform 51"/>
            <p:cNvSpPr>
              <a:spLocks/>
            </p:cNvSpPr>
            <p:nvPr/>
          </p:nvSpPr>
          <p:spPr bwMode="auto">
            <a:xfrm>
              <a:off x="3273" y="1276"/>
              <a:ext cx="188" cy="267"/>
            </a:xfrm>
            <a:custGeom>
              <a:avLst/>
              <a:gdLst/>
              <a:ahLst/>
              <a:cxnLst>
                <a:cxn ang="0">
                  <a:pos x="10" y="80"/>
                </a:cxn>
                <a:cxn ang="0">
                  <a:pos x="0" y="0"/>
                </a:cxn>
                <a:cxn ang="0">
                  <a:pos x="50" y="38"/>
                </a:cxn>
                <a:cxn ang="0">
                  <a:pos x="162" y="116"/>
                </a:cxn>
                <a:cxn ang="0">
                  <a:pos x="295" y="183"/>
                </a:cxn>
                <a:cxn ang="0">
                  <a:pos x="376" y="228"/>
                </a:cxn>
                <a:cxn ang="0">
                  <a:pos x="357" y="255"/>
                </a:cxn>
                <a:cxn ang="0">
                  <a:pos x="300" y="274"/>
                </a:cxn>
                <a:cxn ang="0">
                  <a:pos x="283" y="344"/>
                </a:cxn>
                <a:cxn ang="0">
                  <a:pos x="295" y="437"/>
                </a:cxn>
                <a:cxn ang="0">
                  <a:pos x="241" y="534"/>
                </a:cxn>
                <a:cxn ang="0">
                  <a:pos x="236" y="460"/>
                </a:cxn>
                <a:cxn ang="0">
                  <a:pos x="198" y="437"/>
                </a:cxn>
                <a:cxn ang="0">
                  <a:pos x="156" y="409"/>
                </a:cxn>
                <a:cxn ang="0">
                  <a:pos x="207" y="382"/>
                </a:cxn>
                <a:cxn ang="0">
                  <a:pos x="211" y="300"/>
                </a:cxn>
                <a:cxn ang="0">
                  <a:pos x="175" y="224"/>
                </a:cxn>
                <a:cxn ang="0">
                  <a:pos x="118" y="146"/>
                </a:cxn>
                <a:cxn ang="0">
                  <a:pos x="46" y="97"/>
                </a:cxn>
                <a:cxn ang="0">
                  <a:pos x="10" y="80"/>
                </a:cxn>
                <a:cxn ang="0">
                  <a:pos x="10" y="80"/>
                </a:cxn>
              </a:cxnLst>
              <a:rect l="0" t="0" r="r" b="b"/>
              <a:pathLst>
                <a:path w="376" h="534">
                  <a:moveTo>
                    <a:pt x="10" y="80"/>
                  </a:moveTo>
                  <a:lnTo>
                    <a:pt x="0" y="0"/>
                  </a:lnTo>
                  <a:lnTo>
                    <a:pt x="50" y="38"/>
                  </a:lnTo>
                  <a:lnTo>
                    <a:pt x="162" y="116"/>
                  </a:lnTo>
                  <a:lnTo>
                    <a:pt x="295" y="183"/>
                  </a:lnTo>
                  <a:lnTo>
                    <a:pt x="376" y="228"/>
                  </a:lnTo>
                  <a:lnTo>
                    <a:pt x="357" y="255"/>
                  </a:lnTo>
                  <a:lnTo>
                    <a:pt x="300" y="274"/>
                  </a:lnTo>
                  <a:lnTo>
                    <a:pt x="283" y="344"/>
                  </a:lnTo>
                  <a:lnTo>
                    <a:pt x="295" y="437"/>
                  </a:lnTo>
                  <a:lnTo>
                    <a:pt x="241" y="534"/>
                  </a:lnTo>
                  <a:lnTo>
                    <a:pt x="236" y="460"/>
                  </a:lnTo>
                  <a:lnTo>
                    <a:pt x="198" y="437"/>
                  </a:lnTo>
                  <a:lnTo>
                    <a:pt x="156" y="409"/>
                  </a:lnTo>
                  <a:lnTo>
                    <a:pt x="207" y="382"/>
                  </a:lnTo>
                  <a:lnTo>
                    <a:pt x="211" y="300"/>
                  </a:lnTo>
                  <a:lnTo>
                    <a:pt x="175" y="224"/>
                  </a:lnTo>
                  <a:lnTo>
                    <a:pt x="118" y="146"/>
                  </a:lnTo>
                  <a:lnTo>
                    <a:pt x="46" y="97"/>
                  </a:lnTo>
                  <a:lnTo>
                    <a:pt x="10" y="80"/>
                  </a:lnTo>
                  <a:lnTo>
                    <a:pt x="10" y="8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76" name="Freeform 52"/>
            <p:cNvSpPr>
              <a:spLocks/>
            </p:cNvSpPr>
            <p:nvPr/>
          </p:nvSpPr>
          <p:spPr bwMode="auto">
            <a:xfrm>
              <a:off x="3070" y="1715"/>
              <a:ext cx="227" cy="336"/>
            </a:xfrm>
            <a:custGeom>
              <a:avLst/>
              <a:gdLst/>
              <a:ahLst/>
              <a:cxnLst>
                <a:cxn ang="0">
                  <a:pos x="428" y="72"/>
                </a:cxn>
                <a:cxn ang="0">
                  <a:pos x="335" y="0"/>
                </a:cxn>
                <a:cxn ang="0">
                  <a:pos x="244" y="19"/>
                </a:cxn>
                <a:cxn ang="0">
                  <a:pos x="170" y="71"/>
                </a:cxn>
                <a:cxn ang="0">
                  <a:pos x="105" y="135"/>
                </a:cxn>
                <a:cxn ang="0">
                  <a:pos x="95" y="274"/>
                </a:cxn>
                <a:cxn ang="0">
                  <a:pos x="122" y="390"/>
                </a:cxn>
                <a:cxn ang="0">
                  <a:pos x="111" y="443"/>
                </a:cxn>
                <a:cxn ang="0">
                  <a:pos x="76" y="487"/>
                </a:cxn>
                <a:cxn ang="0">
                  <a:pos x="0" y="523"/>
                </a:cxn>
                <a:cxn ang="0">
                  <a:pos x="54" y="624"/>
                </a:cxn>
                <a:cxn ang="0">
                  <a:pos x="86" y="641"/>
                </a:cxn>
                <a:cxn ang="0">
                  <a:pos x="156" y="669"/>
                </a:cxn>
                <a:cxn ang="0">
                  <a:pos x="299" y="673"/>
                </a:cxn>
                <a:cxn ang="0">
                  <a:pos x="348" y="658"/>
                </a:cxn>
                <a:cxn ang="0">
                  <a:pos x="299" y="460"/>
                </a:cxn>
                <a:cxn ang="0">
                  <a:pos x="234" y="493"/>
                </a:cxn>
                <a:cxn ang="0">
                  <a:pos x="135" y="550"/>
                </a:cxn>
                <a:cxn ang="0">
                  <a:pos x="97" y="563"/>
                </a:cxn>
                <a:cxn ang="0">
                  <a:pos x="113" y="527"/>
                </a:cxn>
                <a:cxn ang="0">
                  <a:pos x="173" y="466"/>
                </a:cxn>
                <a:cxn ang="0">
                  <a:pos x="223" y="399"/>
                </a:cxn>
                <a:cxn ang="0">
                  <a:pos x="215" y="333"/>
                </a:cxn>
                <a:cxn ang="0">
                  <a:pos x="189" y="270"/>
                </a:cxn>
                <a:cxn ang="0">
                  <a:pos x="206" y="162"/>
                </a:cxn>
                <a:cxn ang="0">
                  <a:pos x="240" y="124"/>
                </a:cxn>
                <a:cxn ang="0">
                  <a:pos x="278" y="116"/>
                </a:cxn>
                <a:cxn ang="0">
                  <a:pos x="331" y="177"/>
                </a:cxn>
                <a:cxn ang="0">
                  <a:pos x="344" y="306"/>
                </a:cxn>
                <a:cxn ang="0">
                  <a:pos x="455" y="128"/>
                </a:cxn>
                <a:cxn ang="0">
                  <a:pos x="428" y="72"/>
                </a:cxn>
                <a:cxn ang="0">
                  <a:pos x="428" y="72"/>
                </a:cxn>
              </a:cxnLst>
              <a:rect l="0" t="0" r="r" b="b"/>
              <a:pathLst>
                <a:path w="455" h="673">
                  <a:moveTo>
                    <a:pt x="428" y="72"/>
                  </a:moveTo>
                  <a:lnTo>
                    <a:pt x="335" y="0"/>
                  </a:lnTo>
                  <a:lnTo>
                    <a:pt x="244" y="19"/>
                  </a:lnTo>
                  <a:lnTo>
                    <a:pt x="170" y="71"/>
                  </a:lnTo>
                  <a:lnTo>
                    <a:pt x="105" y="135"/>
                  </a:lnTo>
                  <a:lnTo>
                    <a:pt x="95" y="274"/>
                  </a:lnTo>
                  <a:lnTo>
                    <a:pt x="122" y="390"/>
                  </a:lnTo>
                  <a:lnTo>
                    <a:pt x="111" y="443"/>
                  </a:lnTo>
                  <a:lnTo>
                    <a:pt x="76" y="487"/>
                  </a:lnTo>
                  <a:lnTo>
                    <a:pt x="0" y="523"/>
                  </a:lnTo>
                  <a:lnTo>
                    <a:pt x="54" y="624"/>
                  </a:lnTo>
                  <a:lnTo>
                    <a:pt x="86" y="641"/>
                  </a:lnTo>
                  <a:lnTo>
                    <a:pt x="156" y="669"/>
                  </a:lnTo>
                  <a:lnTo>
                    <a:pt x="299" y="673"/>
                  </a:lnTo>
                  <a:lnTo>
                    <a:pt x="348" y="658"/>
                  </a:lnTo>
                  <a:lnTo>
                    <a:pt x="299" y="460"/>
                  </a:lnTo>
                  <a:lnTo>
                    <a:pt x="234" y="493"/>
                  </a:lnTo>
                  <a:lnTo>
                    <a:pt x="135" y="550"/>
                  </a:lnTo>
                  <a:lnTo>
                    <a:pt x="97" y="563"/>
                  </a:lnTo>
                  <a:lnTo>
                    <a:pt x="113" y="527"/>
                  </a:lnTo>
                  <a:lnTo>
                    <a:pt x="173" y="466"/>
                  </a:lnTo>
                  <a:lnTo>
                    <a:pt x="223" y="399"/>
                  </a:lnTo>
                  <a:lnTo>
                    <a:pt x="215" y="333"/>
                  </a:lnTo>
                  <a:lnTo>
                    <a:pt x="189" y="270"/>
                  </a:lnTo>
                  <a:lnTo>
                    <a:pt x="206" y="162"/>
                  </a:lnTo>
                  <a:lnTo>
                    <a:pt x="240" y="124"/>
                  </a:lnTo>
                  <a:lnTo>
                    <a:pt x="278" y="116"/>
                  </a:lnTo>
                  <a:lnTo>
                    <a:pt x="331" y="177"/>
                  </a:lnTo>
                  <a:lnTo>
                    <a:pt x="344" y="306"/>
                  </a:lnTo>
                  <a:lnTo>
                    <a:pt x="455" y="128"/>
                  </a:lnTo>
                  <a:lnTo>
                    <a:pt x="428" y="72"/>
                  </a:lnTo>
                  <a:lnTo>
                    <a:pt x="428" y="7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77" name="Freeform 53"/>
            <p:cNvSpPr>
              <a:spLocks/>
            </p:cNvSpPr>
            <p:nvPr/>
          </p:nvSpPr>
          <p:spPr bwMode="auto">
            <a:xfrm>
              <a:off x="3642" y="1739"/>
              <a:ext cx="455" cy="527"/>
            </a:xfrm>
            <a:custGeom>
              <a:avLst/>
              <a:gdLst/>
              <a:ahLst/>
              <a:cxnLst>
                <a:cxn ang="0">
                  <a:pos x="515" y="171"/>
                </a:cxn>
                <a:cxn ang="0">
                  <a:pos x="477" y="357"/>
                </a:cxn>
                <a:cxn ang="0">
                  <a:pos x="370" y="538"/>
                </a:cxn>
                <a:cxn ang="0">
                  <a:pos x="304" y="545"/>
                </a:cxn>
                <a:cxn ang="0">
                  <a:pos x="224" y="503"/>
                </a:cxn>
                <a:cxn ang="0">
                  <a:pos x="148" y="511"/>
                </a:cxn>
                <a:cxn ang="0">
                  <a:pos x="127" y="562"/>
                </a:cxn>
                <a:cxn ang="0">
                  <a:pos x="47" y="616"/>
                </a:cxn>
                <a:cxn ang="0">
                  <a:pos x="51" y="646"/>
                </a:cxn>
                <a:cxn ang="0">
                  <a:pos x="3" y="674"/>
                </a:cxn>
                <a:cxn ang="0">
                  <a:pos x="0" y="716"/>
                </a:cxn>
                <a:cxn ang="0">
                  <a:pos x="66" y="751"/>
                </a:cxn>
                <a:cxn ang="0">
                  <a:pos x="89" y="851"/>
                </a:cxn>
                <a:cxn ang="0">
                  <a:pos x="148" y="948"/>
                </a:cxn>
                <a:cxn ang="0">
                  <a:pos x="201" y="963"/>
                </a:cxn>
                <a:cxn ang="0">
                  <a:pos x="248" y="1007"/>
                </a:cxn>
                <a:cxn ang="0">
                  <a:pos x="294" y="1022"/>
                </a:cxn>
                <a:cxn ang="0">
                  <a:pos x="336" y="1053"/>
                </a:cxn>
                <a:cxn ang="0">
                  <a:pos x="404" y="1053"/>
                </a:cxn>
                <a:cxn ang="0">
                  <a:pos x="383" y="1015"/>
                </a:cxn>
                <a:cxn ang="0">
                  <a:pos x="437" y="925"/>
                </a:cxn>
                <a:cxn ang="0">
                  <a:pos x="475" y="933"/>
                </a:cxn>
                <a:cxn ang="0">
                  <a:pos x="492" y="798"/>
                </a:cxn>
                <a:cxn ang="0">
                  <a:pos x="484" y="751"/>
                </a:cxn>
                <a:cxn ang="0">
                  <a:pos x="454" y="828"/>
                </a:cxn>
                <a:cxn ang="0">
                  <a:pos x="391" y="870"/>
                </a:cxn>
                <a:cxn ang="0">
                  <a:pos x="397" y="918"/>
                </a:cxn>
                <a:cxn ang="0">
                  <a:pos x="332" y="979"/>
                </a:cxn>
                <a:cxn ang="0">
                  <a:pos x="300" y="952"/>
                </a:cxn>
                <a:cxn ang="0">
                  <a:pos x="290" y="895"/>
                </a:cxn>
                <a:cxn ang="0">
                  <a:pos x="258" y="906"/>
                </a:cxn>
                <a:cxn ang="0">
                  <a:pos x="203" y="878"/>
                </a:cxn>
                <a:cxn ang="0">
                  <a:pos x="180" y="775"/>
                </a:cxn>
                <a:cxn ang="0">
                  <a:pos x="121" y="735"/>
                </a:cxn>
                <a:cxn ang="0">
                  <a:pos x="131" y="654"/>
                </a:cxn>
                <a:cxn ang="0">
                  <a:pos x="190" y="562"/>
                </a:cxn>
                <a:cxn ang="0">
                  <a:pos x="269" y="557"/>
                </a:cxn>
                <a:cxn ang="0">
                  <a:pos x="338" y="585"/>
                </a:cxn>
                <a:cxn ang="0">
                  <a:pos x="450" y="600"/>
                </a:cxn>
                <a:cxn ang="0">
                  <a:pos x="421" y="541"/>
                </a:cxn>
                <a:cxn ang="0">
                  <a:pos x="511" y="380"/>
                </a:cxn>
                <a:cxn ang="0">
                  <a:pos x="564" y="228"/>
                </a:cxn>
                <a:cxn ang="0">
                  <a:pos x="594" y="184"/>
                </a:cxn>
                <a:cxn ang="0">
                  <a:pos x="653" y="108"/>
                </a:cxn>
                <a:cxn ang="0">
                  <a:pos x="705" y="74"/>
                </a:cxn>
                <a:cxn ang="0">
                  <a:pos x="767" y="89"/>
                </a:cxn>
                <a:cxn ang="0">
                  <a:pos x="859" y="137"/>
                </a:cxn>
                <a:cxn ang="0">
                  <a:pos x="910" y="152"/>
                </a:cxn>
                <a:cxn ang="0">
                  <a:pos x="870" y="85"/>
                </a:cxn>
                <a:cxn ang="0">
                  <a:pos x="826" y="36"/>
                </a:cxn>
                <a:cxn ang="0">
                  <a:pos x="710" y="0"/>
                </a:cxn>
                <a:cxn ang="0">
                  <a:pos x="594" y="47"/>
                </a:cxn>
                <a:cxn ang="0">
                  <a:pos x="515" y="171"/>
                </a:cxn>
                <a:cxn ang="0">
                  <a:pos x="515" y="171"/>
                </a:cxn>
              </a:cxnLst>
              <a:rect l="0" t="0" r="r" b="b"/>
              <a:pathLst>
                <a:path w="910" h="1053">
                  <a:moveTo>
                    <a:pt x="515" y="171"/>
                  </a:moveTo>
                  <a:lnTo>
                    <a:pt x="477" y="357"/>
                  </a:lnTo>
                  <a:lnTo>
                    <a:pt x="370" y="538"/>
                  </a:lnTo>
                  <a:lnTo>
                    <a:pt x="304" y="545"/>
                  </a:lnTo>
                  <a:lnTo>
                    <a:pt x="224" y="503"/>
                  </a:lnTo>
                  <a:lnTo>
                    <a:pt x="148" y="511"/>
                  </a:lnTo>
                  <a:lnTo>
                    <a:pt x="127" y="562"/>
                  </a:lnTo>
                  <a:lnTo>
                    <a:pt x="47" y="616"/>
                  </a:lnTo>
                  <a:lnTo>
                    <a:pt x="51" y="646"/>
                  </a:lnTo>
                  <a:lnTo>
                    <a:pt x="3" y="674"/>
                  </a:lnTo>
                  <a:lnTo>
                    <a:pt x="0" y="716"/>
                  </a:lnTo>
                  <a:lnTo>
                    <a:pt x="66" y="751"/>
                  </a:lnTo>
                  <a:lnTo>
                    <a:pt x="89" y="851"/>
                  </a:lnTo>
                  <a:lnTo>
                    <a:pt x="148" y="948"/>
                  </a:lnTo>
                  <a:lnTo>
                    <a:pt x="201" y="963"/>
                  </a:lnTo>
                  <a:lnTo>
                    <a:pt x="248" y="1007"/>
                  </a:lnTo>
                  <a:lnTo>
                    <a:pt x="294" y="1022"/>
                  </a:lnTo>
                  <a:lnTo>
                    <a:pt x="336" y="1053"/>
                  </a:lnTo>
                  <a:lnTo>
                    <a:pt x="404" y="1053"/>
                  </a:lnTo>
                  <a:lnTo>
                    <a:pt x="383" y="1015"/>
                  </a:lnTo>
                  <a:lnTo>
                    <a:pt x="437" y="925"/>
                  </a:lnTo>
                  <a:lnTo>
                    <a:pt x="475" y="933"/>
                  </a:lnTo>
                  <a:lnTo>
                    <a:pt x="492" y="798"/>
                  </a:lnTo>
                  <a:lnTo>
                    <a:pt x="484" y="751"/>
                  </a:lnTo>
                  <a:lnTo>
                    <a:pt x="454" y="828"/>
                  </a:lnTo>
                  <a:lnTo>
                    <a:pt x="391" y="870"/>
                  </a:lnTo>
                  <a:lnTo>
                    <a:pt x="397" y="918"/>
                  </a:lnTo>
                  <a:lnTo>
                    <a:pt x="332" y="979"/>
                  </a:lnTo>
                  <a:lnTo>
                    <a:pt x="300" y="952"/>
                  </a:lnTo>
                  <a:lnTo>
                    <a:pt x="290" y="895"/>
                  </a:lnTo>
                  <a:lnTo>
                    <a:pt x="258" y="906"/>
                  </a:lnTo>
                  <a:lnTo>
                    <a:pt x="203" y="878"/>
                  </a:lnTo>
                  <a:lnTo>
                    <a:pt x="180" y="775"/>
                  </a:lnTo>
                  <a:lnTo>
                    <a:pt x="121" y="735"/>
                  </a:lnTo>
                  <a:lnTo>
                    <a:pt x="131" y="654"/>
                  </a:lnTo>
                  <a:lnTo>
                    <a:pt x="190" y="562"/>
                  </a:lnTo>
                  <a:lnTo>
                    <a:pt x="269" y="557"/>
                  </a:lnTo>
                  <a:lnTo>
                    <a:pt x="338" y="585"/>
                  </a:lnTo>
                  <a:lnTo>
                    <a:pt x="450" y="600"/>
                  </a:lnTo>
                  <a:lnTo>
                    <a:pt x="421" y="541"/>
                  </a:lnTo>
                  <a:lnTo>
                    <a:pt x="511" y="380"/>
                  </a:lnTo>
                  <a:lnTo>
                    <a:pt x="564" y="228"/>
                  </a:lnTo>
                  <a:lnTo>
                    <a:pt x="594" y="184"/>
                  </a:lnTo>
                  <a:lnTo>
                    <a:pt x="653" y="108"/>
                  </a:lnTo>
                  <a:lnTo>
                    <a:pt x="705" y="74"/>
                  </a:lnTo>
                  <a:lnTo>
                    <a:pt x="767" y="89"/>
                  </a:lnTo>
                  <a:lnTo>
                    <a:pt x="859" y="137"/>
                  </a:lnTo>
                  <a:lnTo>
                    <a:pt x="910" y="152"/>
                  </a:lnTo>
                  <a:lnTo>
                    <a:pt x="870" y="85"/>
                  </a:lnTo>
                  <a:lnTo>
                    <a:pt x="826" y="36"/>
                  </a:lnTo>
                  <a:lnTo>
                    <a:pt x="710" y="0"/>
                  </a:lnTo>
                  <a:lnTo>
                    <a:pt x="594" y="47"/>
                  </a:lnTo>
                  <a:lnTo>
                    <a:pt x="515" y="171"/>
                  </a:lnTo>
                  <a:lnTo>
                    <a:pt x="515" y="17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78" name="Freeform 54"/>
            <p:cNvSpPr>
              <a:spLocks/>
            </p:cNvSpPr>
            <p:nvPr/>
          </p:nvSpPr>
          <p:spPr bwMode="auto">
            <a:xfrm>
              <a:off x="3652" y="1488"/>
              <a:ext cx="529" cy="718"/>
            </a:xfrm>
            <a:custGeom>
              <a:avLst/>
              <a:gdLst/>
              <a:ahLst/>
              <a:cxnLst>
                <a:cxn ang="0">
                  <a:pos x="375" y="812"/>
                </a:cxn>
                <a:cxn ang="0">
                  <a:pos x="278" y="950"/>
                </a:cxn>
                <a:cxn ang="0">
                  <a:pos x="173" y="1028"/>
                </a:cxn>
                <a:cxn ang="0">
                  <a:pos x="0" y="960"/>
                </a:cxn>
                <a:cxn ang="0">
                  <a:pos x="215" y="800"/>
                </a:cxn>
                <a:cxn ang="0">
                  <a:pos x="354" y="621"/>
                </a:cxn>
                <a:cxn ang="0">
                  <a:pos x="405" y="371"/>
                </a:cxn>
                <a:cxn ang="0">
                  <a:pos x="451" y="0"/>
                </a:cxn>
                <a:cxn ang="0">
                  <a:pos x="491" y="213"/>
                </a:cxn>
                <a:cxn ang="0">
                  <a:pos x="515" y="420"/>
                </a:cxn>
                <a:cxn ang="0">
                  <a:pos x="755" y="317"/>
                </a:cxn>
                <a:cxn ang="0">
                  <a:pos x="863" y="409"/>
                </a:cxn>
                <a:cxn ang="0">
                  <a:pos x="1002" y="397"/>
                </a:cxn>
                <a:cxn ang="0">
                  <a:pos x="1057" y="680"/>
                </a:cxn>
                <a:cxn ang="0">
                  <a:pos x="994" y="863"/>
                </a:cxn>
                <a:cxn ang="0">
                  <a:pos x="835" y="943"/>
                </a:cxn>
                <a:cxn ang="0">
                  <a:pos x="540" y="1357"/>
                </a:cxn>
                <a:cxn ang="0">
                  <a:pos x="472" y="1435"/>
                </a:cxn>
                <a:cxn ang="0">
                  <a:pos x="519" y="1319"/>
                </a:cxn>
                <a:cxn ang="0">
                  <a:pos x="591" y="1133"/>
                </a:cxn>
                <a:cxn ang="0">
                  <a:pos x="713" y="1002"/>
                </a:cxn>
                <a:cxn ang="0">
                  <a:pos x="863" y="851"/>
                </a:cxn>
                <a:cxn ang="0">
                  <a:pos x="945" y="804"/>
                </a:cxn>
                <a:cxn ang="0">
                  <a:pos x="1023" y="654"/>
                </a:cxn>
                <a:cxn ang="0">
                  <a:pos x="991" y="422"/>
                </a:cxn>
                <a:cxn ang="0">
                  <a:pos x="911" y="485"/>
                </a:cxn>
                <a:cxn ang="0">
                  <a:pos x="842" y="494"/>
                </a:cxn>
                <a:cxn ang="0">
                  <a:pos x="763" y="359"/>
                </a:cxn>
                <a:cxn ang="0">
                  <a:pos x="531" y="471"/>
                </a:cxn>
                <a:cxn ang="0">
                  <a:pos x="426" y="703"/>
                </a:cxn>
                <a:cxn ang="0">
                  <a:pos x="493" y="720"/>
                </a:cxn>
                <a:cxn ang="0">
                  <a:pos x="495" y="815"/>
                </a:cxn>
                <a:cxn ang="0">
                  <a:pos x="491" y="882"/>
                </a:cxn>
              </a:cxnLst>
              <a:rect l="0" t="0" r="r" b="b"/>
              <a:pathLst>
                <a:path w="1057" h="1435">
                  <a:moveTo>
                    <a:pt x="491" y="882"/>
                  </a:moveTo>
                  <a:lnTo>
                    <a:pt x="375" y="812"/>
                  </a:lnTo>
                  <a:lnTo>
                    <a:pt x="316" y="895"/>
                  </a:lnTo>
                  <a:lnTo>
                    <a:pt x="278" y="950"/>
                  </a:lnTo>
                  <a:lnTo>
                    <a:pt x="221" y="1040"/>
                  </a:lnTo>
                  <a:lnTo>
                    <a:pt x="173" y="1028"/>
                  </a:lnTo>
                  <a:lnTo>
                    <a:pt x="107" y="1064"/>
                  </a:lnTo>
                  <a:lnTo>
                    <a:pt x="0" y="960"/>
                  </a:lnTo>
                  <a:lnTo>
                    <a:pt x="105" y="912"/>
                  </a:lnTo>
                  <a:lnTo>
                    <a:pt x="215" y="800"/>
                  </a:lnTo>
                  <a:lnTo>
                    <a:pt x="301" y="711"/>
                  </a:lnTo>
                  <a:lnTo>
                    <a:pt x="354" y="621"/>
                  </a:lnTo>
                  <a:lnTo>
                    <a:pt x="381" y="568"/>
                  </a:lnTo>
                  <a:lnTo>
                    <a:pt x="405" y="371"/>
                  </a:lnTo>
                  <a:lnTo>
                    <a:pt x="451" y="255"/>
                  </a:lnTo>
                  <a:lnTo>
                    <a:pt x="451" y="0"/>
                  </a:lnTo>
                  <a:lnTo>
                    <a:pt x="466" y="80"/>
                  </a:lnTo>
                  <a:lnTo>
                    <a:pt x="491" y="213"/>
                  </a:lnTo>
                  <a:lnTo>
                    <a:pt x="502" y="296"/>
                  </a:lnTo>
                  <a:lnTo>
                    <a:pt x="515" y="420"/>
                  </a:lnTo>
                  <a:lnTo>
                    <a:pt x="610" y="355"/>
                  </a:lnTo>
                  <a:lnTo>
                    <a:pt x="755" y="317"/>
                  </a:lnTo>
                  <a:lnTo>
                    <a:pt x="821" y="333"/>
                  </a:lnTo>
                  <a:lnTo>
                    <a:pt x="863" y="409"/>
                  </a:lnTo>
                  <a:lnTo>
                    <a:pt x="922" y="371"/>
                  </a:lnTo>
                  <a:lnTo>
                    <a:pt x="1002" y="397"/>
                  </a:lnTo>
                  <a:lnTo>
                    <a:pt x="1046" y="498"/>
                  </a:lnTo>
                  <a:lnTo>
                    <a:pt x="1057" y="680"/>
                  </a:lnTo>
                  <a:lnTo>
                    <a:pt x="1025" y="812"/>
                  </a:lnTo>
                  <a:lnTo>
                    <a:pt x="994" y="863"/>
                  </a:lnTo>
                  <a:lnTo>
                    <a:pt x="943" y="905"/>
                  </a:lnTo>
                  <a:lnTo>
                    <a:pt x="835" y="943"/>
                  </a:lnTo>
                  <a:lnTo>
                    <a:pt x="561" y="1249"/>
                  </a:lnTo>
                  <a:lnTo>
                    <a:pt x="540" y="1357"/>
                  </a:lnTo>
                  <a:lnTo>
                    <a:pt x="496" y="1414"/>
                  </a:lnTo>
                  <a:lnTo>
                    <a:pt x="472" y="1435"/>
                  </a:lnTo>
                  <a:lnTo>
                    <a:pt x="443" y="1412"/>
                  </a:lnTo>
                  <a:lnTo>
                    <a:pt x="519" y="1319"/>
                  </a:lnTo>
                  <a:lnTo>
                    <a:pt x="553" y="1133"/>
                  </a:lnTo>
                  <a:lnTo>
                    <a:pt x="591" y="1133"/>
                  </a:lnTo>
                  <a:lnTo>
                    <a:pt x="641" y="1051"/>
                  </a:lnTo>
                  <a:lnTo>
                    <a:pt x="713" y="1002"/>
                  </a:lnTo>
                  <a:lnTo>
                    <a:pt x="810" y="908"/>
                  </a:lnTo>
                  <a:lnTo>
                    <a:pt x="863" y="851"/>
                  </a:lnTo>
                  <a:lnTo>
                    <a:pt x="915" y="777"/>
                  </a:lnTo>
                  <a:lnTo>
                    <a:pt x="945" y="804"/>
                  </a:lnTo>
                  <a:lnTo>
                    <a:pt x="1004" y="762"/>
                  </a:lnTo>
                  <a:lnTo>
                    <a:pt x="1023" y="654"/>
                  </a:lnTo>
                  <a:lnTo>
                    <a:pt x="1002" y="475"/>
                  </a:lnTo>
                  <a:lnTo>
                    <a:pt x="991" y="422"/>
                  </a:lnTo>
                  <a:lnTo>
                    <a:pt x="964" y="426"/>
                  </a:lnTo>
                  <a:lnTo>
                    <a:pt x="911" y="485"/>
                  </a:lnTo>
                  <a:lnTo>
                    <a:pt x="880" y="524"/>
                  </a:lnTo>
                  <a:lnTo>
                    <a:pt x="842" y="494"/>
                  </a:lnTo>
                  <a:lnTo>
                    <a:pt x="801" y="363"/>
                  </a:lnTo>
                  <a:lnTo>
                    <a:pt x="763" y="359"/>
                  </a:lnTo>
                  <a:lnTo>
                    <a:pt x="641" y="386"/>
                  </a:lnTo>
                  <a:lnTo>
                    <a:pt x="531" y="471"/>
                  </a:lnTo>
                  <a:lnTo>
                    <a:pt x="436" y="595"/>
                  </a:lnTo>
                  <a:lnTo>
                    <a:pt x="426" y="703"/>
                  </a:lnTo>
                  <a:lnTo>
                    <a:pt x="439" y="753"/>
                  </a:lnTo>
                  <a:lnTo>
                    <a:pt x="493" y="720"/>
                  </a:lnTo>
                  <a:lnTo>
                    <a:pt x="527" y="696"/>
                  </a:lnTo>
                  <a:lnTo>
                    <a:pt x="495" y="815"/>
                  </a:lnTo>
                  <a:lnTo>
                    <a:pt x="491" y="882"/>
                  </a:lnTo>
                  <a:lnTo>
                    <a:pt x="491" y="88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79" name="Freeform 55"/>
            <p:cNvSpPr>
              <a:spLocks/>
            </p:cNvSpPr>
            <p:nvPr/>
          </p:nvSpPr>
          <p:spPr bwMode="auto">
            <a:xfrm>
              <a:off x="3842" y="1349"/>
              <a:ext cx="292" cy="344"/>
            </a:xfrm>
            <a:custGeom>
              <a:avLst/>
              <a:gdLst/>
              <a:ahLst/>
              <a:cxnLst>
                <a:cxn ang="0">
                  <a:pos x="0" y="38"/>
                </a:cxn>
                <a:cxn ang="0">
                  <a:pos x="32" y="160"/>
                </a:cxn>
                <a:cxn ang="0">
                  <a:pos x="70" y="280"/>
                </a:cxn>
                <a:cxn ang="0">
                  <a:pos x="96" y="232"/>
                </a:cxn>
                <a:cxn ang="0">
                  <a:pos x="159" y="213"/>
                </a:cxn>
                <a:cxn ang="0">
                  <a:pos x="247" y="232"/>
                </a:cxn>
                <a:cxn ang="0">
                  <a:pos x="361" y="299"/>
                </a:cxn>
                <a:cxn ang="0">
                  <a:pos x="478" y="453"/>
                </a:cxn>
                <a:cxn ang="0">
                  <a:pos x="534" y="689"/>
                </a:cxn>
                <a:cxn ang="0">
                  <a:pos x="583" y="670"/>
                </a:cxn>
                <a:cxn ang="0">
                  <a:pos x="547" y="561"/>
                </a:cxn>
                <a:cxn ang="0">
                  <a:pos x="450" y="337"/>
                </a:cxn>
                <a:cxn ang="0">
                  <a:pos x="397" y="274"/>
                </a:cxn>
                <a:cxn ang="0">
                  <a:pos x="344" y="217"/>
                </a:cxn>
                <a:cxn ang="0">
                  <a:pos x="285" y="166"/>
                </a:cxn>
                <a:cxn ang="0">
                  <a:pos x="83" y="78"/>
                </a:cxn>
                <a:cxn ang="0">
                  <a:pos x="11" y="0"/>
                </a:cxn>
                <a:cxn ang="0">
                  <a:pos x="0" y="38"/>
                </a:cxn>
                <a:cxn ang="0">
                  <a:pos x="0" y="38"/>
                </a:cxn>
              </a:cxnLst>
              <a:rect l="0" t="0" r="r" b="b"/>
              <a:pathLst>
                <a:path w="583" h="689">
                  <a:moveTo>
                    <a:pt x="0" y="38"/>
                  </a:moveTo>
                  <a:lnTo>
                    <a:pt x="32" y="160"/>
                  </a:lnTo>
                  <a:lnTo>
                    <a:pt x="70" y="280"/>
                  </a:lnTo>
                  <a:lnTo>
                    <a:pt x="96" y="232"/>
                  </a:lnTo>
                  <a:lnTo>
                    <a:pt x="159" y="213"/>
                  </a:lnTo>
                  <a:lnTo>
                    <a:pt x="247" y="232"/>
                  </a:lnTo>
                  <a:lnTo>
                    <a:pt x="361" y="299"/>
                  </a:lnTo>
                  <a:lnTo>
                    <a:pt x="478" y="453"/>
                  </a:lnTo>
                  <a:lnTo>
                    <a:pt x="534" y="689"/>
                  </a:lnTo>
                  <a:lnTo>
                    <a:pt x="583" y="670"/>
                  </a:lnTo>
                  <a:lnTo>
                    <a:pt x="547" y="561"/>
                  </a:lnTo>
                  <a:lnTo>
                    <a:pt x="450" y="337"/>
                  </a:lnTo>
                  <a:lnTo>
                    <a:pt x="397" y="274"/>
                  </a:lnTo>
                  <a:lnTo>
                    <a:pt x="344" y="217"/>
                  </a:lnTo>
                  <a:lnTo>
                    <a:pt x="285" y="166"/>
                  </a:lnTo>
                  <a:lnTo>
                    <a:pt x="83" y="78"/>
                  </a:lnTo>
                  <a:lnTo>
                    <a:pt x="11" y="0"/>
                  </a:lnTo>
                  <a:lnTo>
                    <a:pt x="0" y="38"/>
                  </a:lnTo>
                  <a:lnTo>
                    <a:pt x="0" y="3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80" name="Freeform 56"/>
            <p:cNvSpPr>
              <a:spLocks/>
            </p:cNvSpPr>
            <p:nvPr/>
          </p:nvSpPr>
          <p:spPr bwMode="auto">
            <a:xfrm>
              <a:off x="3217" y="1767"/>
              <a:ext cx="379" cy="741"/>
            </a:xfrm>
            <a:custGeom>
              <a:avLst/>
              <a:gdLst/>
              <a:ahLst/>
              <a:cxnLst>
                <a:cxn ang="0">
                  <a:pos x="181" y="0"/>
                </a:cxn>
                <a:cxn ang="0">
                  <a:pos x="108" y="45"/>
                </a:cxn>
                <a:cxn ang="0">
                  <a:pos x="74" y="97"/>
                </a:cxn>
                <a:cxn ang="0">
                  <a:pos x="29" y="182"/>
                </a:cxn>
                <a:cxn ang="0">
                  <a:pos x="0" y="302"/>
                </a:cxn>
                <a:cxn ang="0">
                  <a:pos x="4" y="448"/>
                </a:cxn>
                <a:cxn ang="0">
                  <a:pos x="23" y="528"/>
                </a:cxn>
                <a:cxn ang="0">
                  <a:pos x="74" y="627"/>
                </a:cxn>
                <a:cxn ang="0">
                  <a:pos x="116" y="688"/>
                </a:cxn>
                <a:cxn ang="0">
                  <a:pos x="169" y="753"/>
                </a:cxn>
                <a:cxn ang="0">
                  <a:pos x="230" y="813"/>
                </a:cxn>
                <a:cxn ang="0">
                  <a:pos x="295" y="863"/>
                </a:cxn>
                <a:cxn ang="0">
                  <a:pos x="500" y="945"/>
                </a:cxn>
                <a:cxn ang="0">
                  <a:pos x="494" y="979"/>
                </a:cxn>
                <a:cxn ang="0">
                  <a:pos x="450" y="1021"/>
                </a:cxn>
                <a:cxn ang="0">
                  <a:pos x="441" y="1087"/>
                </a:cxn>
                <a:cxn ang="0">
                  <a:pos x="513" y="1083"/>
                </a:cxn>
                <a:cxn ang="0">
                  <a:pos x="475" y="1150"/>
                </a:cxn>
                <a:cxn ang="0">
                  <a:pos x="487" y="1281"/>
                </a:cxn>
                <a:cxn ang="0">
                  <a:pos x="582" y="1482"/>
                </a:cxn>
                <a:cxn ang="0">
                  <a:pos x="707" y="1454"/>
                </a:cxn>
                <a:cxn ang="0">
                  <a:pos x="686" y="1334"/>
                </a:cxn>
                <a:cxn ang="0">
                  <a:pos x="686" y="1150"/>
                </a:cxn>
                <a:cxn ang="0">
                  <a:pos x="718" y="1019"/>
                </a:cxn>
                <a:cxn ang="0">
                  <a:pos x="749" y="912"/>
                </a:cxn>
                <a:cxn ang="0">
                  <a:pos x="758" y="878"/>
                </a:cxn>
                <a:cxn ang="0">
                  <a:pos x="735" y="882"/>
                </a:cxn>
                <a:cxn ang="0">
                  <a:pos x="631" y="878"/>
                </a:cxn>
                <a:cxn ang="0">
                  <a:pos x="639" y="848"/>
                </a:cxn>
                <a:cxn ang="0">
                  <a:pos x="715" y="773"/>
                </a:cxn>
                <a:cxn ang="0">
                  <a:pos x="718" y="747"/>
                </a:cxn>
                <a:cxn ang="0">
                  <a:pos x="682" y="728"/>
                </a:cxn>
                <a:cxn ang="0">
                  <a:pos x="513" y="684"/>
                </a:cxn>
                <a:cxn ang="0">
                  <a:pos x="310" y="627"/>
                </a:cxn>
                <a:cxn ang="0">
                  <a:pos x="192" y="530"/>
                </a:cxn>
                <a:cxn ang="0">
                  <a:pos x="116" y="359"/>
                </a:cxn>
                <a:cxn ang="0">
                  <a:pos x="118" y="184"/>
                </a:cxn>
                <a:cxn ang="0">
                  <a:pos x="143" y="97"/>
                </a:cxn>
                <a:cxn ang="0">
                  <a:pos x="194" y="49"/>
                </a:cxn>
                <a:cxn ang="0">
                  <a:pos x="181" y="0"/>
                </a:cxn>
                <a:cxn ang="0">
                  <a:pos x="181" y="0"/>
                </a:cxn>
              </a:cxnLst>
              <a:rect l="0" t="0" r="r" b="b"/>
              <a:pathLst>
                <a:path w="758" h="1482">
                  <a:moveTo>
                    <a:pt x="181" y="0"/>
                  </a:moveTo>
                  <a:lnTo>
                    <a:pt x="108" y="45"/>
                  </a:lnTo>
                  <a:lnTo>
                    <a:pt x="74" y="97"/>
                  </a:lnTo>
                  <a:lnTo>
                    <a:pt x="29" y="182"/>
                  </a:lnTo>
                  <a:lnTo>
                    <a:pt x="0" y="302"/>
                  </a:lnTo>
                  <a:lnTo>
                    <a:pt x="4" y="448"/>
                  </a:lnTo>
                  <a:lnTo>
                    <a:pt x="23" y="528"/>
                  </a:lnTo>
                  <a:lnTo>
                    <a:pt x="74" y="627"/>
                  </a:lnTo>
                  <a:lnTo>
                    <a:pt x="116" y="688"/>
                  </a:lnTo>
                  <a:lnTo>
                    <a:pt x="169" y="753"/>
                  </a:lnTo>
                  <a:lnTo>
                    <a:pt x="230" y="813"/>
                  </a:lnTo>
                  <a:lnTo>
                    <a:pt x="295" y="863"/>
                  </a:lnTo>
                  <a:lnTo>
                    <a:pt x="500" y="945"/>
                  </a:lnTo>
                  <a:lnTo>
                    <a:pt x="494" y="979"/>
                  </a:lnTo>
                  <a:lnTo>
                    <a:pt x="450" y="1021"/>
                  </a:lnTo>
                  <a:lnTo>
                    <a:pt x="441" y="1087"/>
                  </a:lnTo>
                  <a:lnTo>
                    <a:pt x="513" y="1083"/>
                  </a:lnTo>
                  <a:lnTo>
                    <a:pt x="475" y="1150"/>
                  </a:lnTo>
                  <a:lnTo>
                    <a:pt x="487" y="1281"/>
                  </a:lnTo>
                  <a:lnTo>
                    <a:pt x="582" y="1482"/>
                  </a:lnTo>
                  <a:lnTo>
                    <a:pt x="707" y="1454"/>
                  </a:lnTo>
                  <a:lnTo>
                    <a:pt x="686" y="1334"/>
                  </a:lnTo>
                  <a:lnTo>
                    <a:pt x="686" y="1150"/>
                  </a:lnTo>
                  <a:lnTo>
                    <a:pt x="718" y="1019"/>
                  </a:lnTo>
                  <a:lnTo>
                    <a:pt x="749" y="912"/>
                  </a:lnTo>
                  <a:lnTo>
                    <a:pt x="758" y="878"/>
                  </a:lnTo>
                  <a:lnTo>
                    <a:pt x="735" y="882"/>
                  </a:lnTo>
                  <a:lnTo>
                    <a:pt x="631" y="878"/>
                  </a:lnTo>
                  <a:lnTo>
                    <a:pt x="639" y="848"/>
                  </a:lnTo>
                  <a:lnTo>
                    <a:pt x="715" y="773"/>
                  </a:lnTo>
                  <a:lnTo>
                    <a:pt x="718" y="747"/>
                  </a:lnTo>
                  <a:lnTo>
                    <a:pt x="682" y="728"/>
                  </a:lnTo>
                  <a:lnTo>
                    <a:pt x="513" y="684"/>
                  </a:lnTo>
                  <a:lnTo>
                    <a:pt x="310" y="627"/>
                  </a:lnTo>
                  <a:lnTo>
                    <a:pt x="192" y="530"/>
                  </a:lnTo>
                  <a:lnTo>
                    <a:pt x="116" y="359"/>
                  </a:lnTo>
                  <a:lnTo>
                    <a:pt x="118" y="184"/>
                  </a:lnTo>
                  <a:lnTo>
                    <a:pt x="143" y="97"/>
                  </a:lnTo>
                  <a:lnTo>
                    <a:pt x="194" y="49"/>
                  </a:lnTo>
                  <a:lnTo>
                    <a:pt x="181" y="0"/>
                  </a:lnTo>
                  <a:lnTo>
                    <a:pt x="181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81" name="Freeform 57"/>
            <p:cNvSpPr>
              <a:spLocks/>
            </p:cNvSpPr>
            <p:nvPr/>
          </p:nvSpPr>
          <p:spPr bwMode="auto">
            <a:xfrm>
              <a:off x="3036" y="2100"/>
              <a:ext cx="448" cy="558"/>
            </a:xfrm>
            <a:custGeom>
              <a:avLst/>
              <a:gdLst/>
              <a:ahLst/>
              <a:cxnLst>
                <a:cxn ang="0">
                  <a:pos x="515" y="0"/>
                </a:cxn>
                <a:cxn ang="0">
                  <a:pos x="494" y="84"/>
                </a:cxn>
                <a:cxn ang="0">
                  <a:pos x="437" y="270"/>
                </a:cxn>
                <a:cxn ang="0">
                  <a:pos x="357" y="477"/>
                </a:cxn>
                <a:cxn ang="0">
                  <a:pos x="312" y="578"/>
                </a:cxn>
                <a:cxn ang="0">
                  <a:pos x="262" y="673"/>
                </a:cxn>
                <a:cxn ang="0">
                  <a:pos x="213" y="762"/>
                </a:cxn>
                <a:cxn ang="0">
                  <a:pos x="162" y="842"/>
                </a:cxn>
                <a:cxn ang="0">
                  <a:pos x="72" y="960"/>
                </a:cxn>
                <a:cxn ang="0">
                  <a:pos x="0" y="1030"/>
                </a:cxn>
                <a:cxn ang="0">
                  <a:pos x="177" y="1106"/>
                </a:cxn>
                <a:cxn ang="0">
                  <a:pos x="416" y="1118"/>
                </a:cxn>
                <a:cxn ang="0">
                  <a:pos x="496" y="1106"/>
                </a:cxn>
                <a:cxn ang="0">
                  <a:pos x="557" y="1040"/>
                </a:cxn>
                <a:cxn ang="0">
                  <a:pos x="612" y="979"/>
                </a:cxn>
                <a:cxn ang="0">
                  <a:pos x="665" y="922"/>
                </a:cxn>
                <a:cxn ang="0">
                  <a:pos x="779" y="770"/>
                </a:cxn>
                <a:cxn ang="0">
                  <a:pos x="855" y="671"/>
                </a:cxn>
                <a:cxn ang="0">
                  <a:pos x="897" y="616"/>
                </a:cxn>
                <a:cxn ang="0">
                  <a:pos x="889" y="485"/>
                </a:cxn>
                <a:cxn ang="0">
                  <a:pos x="589" y="903"/>
                </a:cxn>
                <a:cxn ang="0">
                  <a:pos x="644" y="635"/>
                </a:cxn>
                <a:cxn ang="0">
                  <a:pos x="538" y="591"/>
                </a:cxn>
                <a:cxn ang="0">
                  <a:pos x="606" y="568"/>
                </a:cxn>
                <a:cxn ang="0">
                  <a:pos x="614" y="399"/>
                </a:cxn>
                <a:cxn ang="0">
                  <a:pos x="582" y="306"/>
                </a:cxn>
                <a:cxn ang="0">
                  <a:pos x="652" y="139"/>
                </a:cxn>
                <a:cxn ang="0">
                  <a:pos x="515" y="0"/>
                </a:cxn>
                <a:cxn ang="0">
                  <a:pos x="515" y="0"/>
                </a:cxn>
              </a:cxnLst>
              <a:rect l="0" t="0" r="r" b="b"/>
              <a:pathLst>
                <a:path w="897" h="1118">
                  <a:moveTo>
                    <a:pt x="515" y="0"/>
                  </a:moveTo>
                  <a:lnTo>
                    <a:pt x="494" y="84"/>
                  </a:lnTo>
                  <a:lnTo>
                    <a:pt x="437" y="270"/>
                  </a:lnTo>
                  <a:lnTo>
                    <a:pt x="357" y="477"/>
                  </a:lnTo>
                  <a:lnTo>
                    <a:pt x="312" y="578"/>
                  </a:lnTo>
                  <a:lnTo>
                    <a:pt x="262" y="673"/>
                  </a:lnTo>
                  <a:lnTo>
                    <a:pt x="213" y="762"/>
                  </a:lnTo>
                  <a:lnTo>
                    <a:pt x="162" y="842"/>
                  </a:lnTo>
                  <a:lnTo>
                    <a:pt x="72" y="960"/>
                  </a:lnTo>
                  <a:lnTo>
                    <a:pt x="0" y="1030"/>
                  </a:lnTo>
                  <a:lnTo>
                    <a:pt x="177" y="1106"/>
                  </a:lnTo>
                  <a:lnTo>
                    <a:pt x="416" y="1118"/>
                  </a:lnTo>
                  <a:lnTo>
                    <a:pt x="496" y="1106"/>
                  </a:lnTo>
                  <a:lnTo>
                    <a:pt x="557" y="1040"/>
                  </a:lnTo>
                  <a:lnTo>
                    <a:pt x="612" y="979"/>
                  </a:lnTo>
                  <a:lnTo>
                    <a:pt x="665" y="922"/>
                  </a:lnTo>
                  <a:lnTo>
                    <a:pt x="779" y="770"/>
                  </a:lnTo>
                  <a:lnTo>
                    <a:pt x="855" y="671"/>
                  </a:lnTo>
                  <a:lnTo>
                    <a:pt x="897" y="616"/>
                  </a:lnTo>
                  <a:lnTo>
                    <a:pt x="889" y="485"/>
                  </a:lnTo>
                  <a:lnTo>
                    <a:pt x="589" y="903"/>
                  </a:lnTo>
                  <a:lnTo>
                    <a:pt x="644" y="635"/>
                  </a:lnTo>
                  <a:lnTo>
                    <a:pt x="538" y="591"/>
                  </a:lnTo>
                  <a:lnTo>
                    <a:pt x="606" y="568"/>
                  </a:lnTo>
                  <a:lnTo>
                    <a:pt x="614" y="399"/>
                  </a:lnTo>
                  <a:lnTo>
                    <a:pt x="582" y="306"/>
                  </a:lnTo>
                  <a:lnTo>
                    <a:pt x="652" y="139"/>
                  </a:lnTo>
                  <a:lnTo>
                    <a:pt x="515" y="0"/>
                  </a:lnTo>
                  <a:lnTo>
                    <a:pt x="515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82" name="Freeform 58"/>
            <p:cNvSpPr>
              <a:spLocks/>
            </p:cNvSpPr>
            <p:nvPr/>
          </p:nvSpPr>
          <p:spPr bwMode="auto">
            <a:xfrm>
              <a:off x="3036" y="2580"/>
              <a:ext cx="265" cy="255"/>
            </a:xfrm>
            <a:custGeom>
              <a:avLst/>
              <a:gdLst/>
              <a:ahLst/>
              <a:cxnLst>
                <a:cxn ang="0">
                  <a:pos x="160" y="0"/>
                </a:cxn>
                <a:cxn ang="0">
                  <a:pos x="0" y="154"/>
                </a:cxn>
                <a:cxn ang="0">
                  <a:pos x="68" y="154"/>
                </a:cxn>
                <a:cxn ang="0">
                  <a:pos x="125" y="213"/>
                </a:cxn>
                <a:cxn ang="0">
                  <a:pos x="108" y="321"/>
                </a:cxn>
                <a:cxn ang="0">
                  <a:pos x="141" y="302"/>
                </a:cxn>
                <a:cxn ang="0">
                  <a:pos x="215" y="279"/>
                </a:cxn>
                <a:cxn ang="0">
                  <a:pos x="361" y="302"/>
                </a:cxn>
                <a:cxn ang="0">
                  <a:pos x="454" y="367"/>
                </a:cxn>
                <a:cxn ang="0">
                  <a:pos x="454" y="471"/>
                </a:cxn>
                <a:cxn ang="0">
                  <a:pos x="430" y="508"/>
                </a:cxn>
                <a:cxn ang="0">
                  <a:pos x="519" y="511"/>
                </a:cxn>
                <a:cxn ang="0">
                  <a:pos x="530" y="426"/>
                </a:cxn>
                <a:cxn ang="0">
                  <a:pos x="481" y="340"/>
                </a:cxn>
                <a:cxn ang="0">
                  <a:pos x="409" y="291"/>
                </a:cxn>
                <a:cxn ang="0">
                  <a:pos x="325" y="255"/>
                </a:cxn>
                <a:cxn ang="0">
                  <a:pos x="249" y="236"/>
                </a:cxn>
                <a:cxn ang="0">
                  <a:pos x="236" y="186"/>
                </a:cxn>
                <a:cxn ang="0">
                  <a:pos x="283" y="120"/>
                </a:cxn>
                <a:cxn ang="0">
                  <a:pos x="319" y="82"/>
                </a:cxn>
                <a:cxn ang="0">
                  <a:pos x="160" y="0"/>
                </a:cxn>
                <a:cxn ang="0">
                  <a:pos x="160" y="0"/>
                </a:cxn>
              </a:cxnLst>
              <a:rect l="0" t="0" r="r" b="b"/>
              <a:pathLst>
                <a:path w="530" h="511">
                  <a:moveTo>
                    <a:pt x="160" y="0"/>
                  </a:moveTo>
                  <a:lnTo>
                    <a:pt x="0" y="154"/>
                  </a:lnTo>
                  <a:lnTo>
                    <a:pt x="68" y="154"/>
                  </a:lnTo>
                  <a:lnTo>
                    <a:pt x="125" y="213"/>
                  </a:lnTo>
                  <a:lnTo>
                    <a:pt x="108" y="321"/>
                  </a:lnTo>
                  <a:lnTo>
                    <a:pt x="141" y="302"/>
                  </a:lnTo>
                  <a:lnTo>
                    <a:pt x="215" y="279"/>
                  </a:lnTo>
                  <a:lnTo>
                    <a:pt x="361" y="302"/>
                  </a:lnTo>
                  <a:lnTo>
                    <a:pt x="454" y="367"/>
                  </a:lnTo>
                  <a:lnTo>
                    <a:pt x="454" y="471"/>
                  </a:lnTo>
                  <a:lnTo>
                    <a:pt x="430" y="508"/>
                  </a:lnTo>
                  <a:lnTo>
                    <a:pt x="519" y="511"/>
                  </a:lnTo>
                  <a:lnTo>
                    <a:pt x="530" y="426"/>
                  </a:lnTo>
                  <a:lnTo>
                    <a:pt x="481" y="340"/>
                  </a:lnTo>
                  <a:lnTo>
                    <a:pt x="409" y="291"/>
                  </a:lnTo>
                  <a:lnTo>
                    <a:pt x="325" y="255"/>
                  </a:lnTo>
                  <a:lnTo>
                    <a:pt x="249" y="236"/>
                  </a:lnTo>
                  <a:lnTo>
                    <a:pt x="236" y="186"/>
                  </a:lnTo>
                  <a:lnTo>
                    <a:pt x="283" y="120"/>
                  </a:lnTo>
                  <a:lnTo>
                    <a:pt x="319" y="82"/>
                  </a:lnTo>
                  <a:lnTo>
                    <a:pt x="160" y="0"/>
                  </a:lnTo>
                  <a:lnTo>
                    <a:pt x="160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83" name="Freeform 59"/>
            <p:cNvSpPr>
              <a:spLocks/>
            </p:cNvSpPr>
            <p:nvPr/>
          </p:nvSpPr>
          <p:spPr bwMode="auto">
            <a:xfrm>
              <a:off x="2963" y="2609"/>
              <a:ext cx="272" cy="230"/>
            </a:xfrm>
            <a:custGeom>
              <a:avLst/>
              <a:gdLst/>
              <a:ahLst/>
              <a:cxnLst>
                <a:cxn ang="0">
                  <a:pos x="269" y="0"/>
                </a:cxn>
                <a:cxn ang="0">
                  <a:pos x="106" y="108"/>
                </a:cxn>
                <a:cxn ang="0">
                  <a:pos x="49" y="154"/>
                </a:cxn>
                <a:cxn ang="0">
                  <a:pos x="1" y="243"/>
                </a:cxn>
                <a:cxn ang="0">
                  <a:pos x="0" y="325"/>
                </a:cxn>
                <a:cxn ang="0">
                  <a:pos x="13" y="348"/>
                </a:cxn>
                <a:cxn ang="0">
                  <a:pos x="1" y="424"/>
                </a:cxn>
                <a:cxn ang="0">
                  <a:pos x="161" y="433"/>
                </a:cxn>
                <a:cxn ang="0">
                  <a:pos x="157" y="371"/>
                </a:cxn>
                <a:cxn ang="0">
                  <a:pos x="47" y="336"/>
                </a:cxn>
                <a:cxn ang="0">
                  <a:pos x="36" y="296"/>
                </a:cxn>
                <a:cxn ang="0">
                  <a:pos x="150" y="333"/>
                </a:cxn>
                <a:cxn ang="0">
                  <a:pos x="214" y="378"/>
                </a:cxn>
                <a:cxn ang="0">
                  <a:pos x="230" y="420"/>
                </a:cxn>
                <a:cxn ang="0">
                  <a:pos x="304" y="452"/>
                </a:cxn>
                <a:cxn ang="0">
                  <a:pos x="543" y="460"/>
                </a:cxn>
                <a:cxn ang="0">
                  <a:pos x="496" y="397"/>
                </a:cxn>
                <a:cxn ang="0">
                  <a:pos x="456" y="355"/>
                </a:cxn>
                <a:cxn ang="0">
                  <a:pos x="370" y="361"/>
                </a:cxn>
                <a:cxn ang="0">
                  <a:pos x="317" y="365"/>
                </a:cxn>
                <a:cxn ang="0">
                  <a:pos x="273" y="312"/>
                </a:cxn>
                <a:cxn ang="0">
                  <a:pos x="148" y="258"/>
                </a:cxn>
                <a:cxn ang="0">
                  <a:pos x="98" y="247"/>
                </a:cxn>
                <a:cxn ang="0">
                  <a:pos x="115" y="177"/>
                </a:cxn>
                <a:cxn ang="0">
                  <a:pos x="135" y="139"/>
                </a:cxn>
                <a:cxn ang="0">
                  <a:pos x="182" y="91"/>
                </a:cxn>
                <a:cxn ang="0">
                  <a:pos x="241" y="34"/>
                </a:cxn>
                <a:cxn ang="0">
                  <a:pos x="269" y="0"/>
                </a:cxn>
                <a:cxn ang="0">
                  <a:pos x="269" y="0"/>
                </a:cxn>
              </a:cxnLst>
              <a:rect l="0" t="0" r="r" b="b"/>
              <a:pathLst>
                <a:path w="543" h="460">
                  <a:moveTo>
                    <a:pt x="269" y="0"/>
                  </a:moveTo>
                  <a:lnTo>
                    <a:pt x="106" y="108"/>
                  </a:lnTo>
                  <a:lnTo>
                    <a:pt x="49" y="154"/>
                  </a:lnTo>
                  <a:lnTo>
                    <a:pt x="1" y="243"/>
                  </a:lnTo>
                  <a:lnTo>
                    <a:pt x="0" y="325"/>
                  </a:lnTo>
                  <a:lnTo>
                    <a:pt x="13" y="348"/>
                  </a:lnTo>
                  <a:lnTo>
                    <a:pt x="1" y="424"/>
                  </a:lnTo>
                  <a:lnTo>
                    <a:pt x="161" y="433"/>
                  </a:lnTo>
                  <a:lnTo>
                    <a:pt x="157" y="371"/>
                  </a:lnTo>
                  <a:lnTo>
                    <a:pt x="47" y="336"/>
                  </a:lnTo>
                  <a:lnTo>
                    <a:pt x="36" y="296"/>
                  </a:lnTo>
                  <a:lnTo>
                    <a:pt x="150" y="333"/>
                  </a:lnTo>
                  <a:lnTo>
                    <a:pt x="214" y="378"/>
                  </a:lnTo>
                  <a:lnTo>
                    <a:pt x="230" y="420"/>
                  </a:lnTo>
                  <a:lnTo>
                    <a:pt x="304" y="452"/>
                  </a:lnTo>
                  <a:lnTo>
                    <a:pt x="543" y="460"/>
                  </a:lnTo>
                  <a:lnTo>
                    <a:pt x="496" y="397"/>
                  </a:lnTo>
                  <a:lnTo>
                    <a:pt x="456" y="355"/>
                  </a:lnTo>
                  <a:lnTo>
                    <a:pt x="370" y="361"/>
                  </a:lnTo>
                  <a:lnTo>
                    <a:pt x="317" y="365"/>
                  </a:lnTo>
                  <a:lnTo>
                    <a:pt x="273" y="312"/>
                  </a:lnTo>
                  <a:lnTo>
                    <a:pt x="148" y="258"/>
                  </a:lnTo>
                  <a:lnTo>
                    <a:pt x="98" y="247"/>
                  </a:lnTo>
                  <a:lnTo>
                    <a:pt x="115" y="177"/>
                  </a:lnTo>
                  <a:lnTo>
                    <a:pt x="135" y="139"/>
                  </a:lnTo>
                  <a:lnTo>
                    <a:pt x="182" y="91"/>
                  </a:lnTo>
                  <a:lnTo>
                    <a:pt x="241" y="34"/>
                  </a:lnTo>
                  <a:lnTo>
                    <a:pt x="269" y="0"/>
                  </a:lnTo>
                  <a:lnTo>
                    <a:pt x="269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84" name="Freeform 60"/>
            <p:cNvSpPr>
              <a:spLocks/>
            </p:cNvSpPr>
            <p:nvPr/>
          </p:nvSpPr>
          <p:spPr bwMode="auto">
            <a:xfrm>
              <a:off x="3421" y="2488"/>
              <a:ext cx="451" cy="385"/>
            </a:xfrm>
            <a:custGeom>
              <a:avLst/>
              <a:gdLst/>
              <a:ahLst/>
              <a:cxnLst>
                <a:cxn ang="0">
                  <a:pos x="57" y="81"/>
                </a:cxn>
                <a:cxn ang="0">
                  <a:pos x="197" y="7"/>
                </a:cxn>
                <a:cxn ang="0">
                  <a:pos x="385" y="0"/>
                </a:cxn>
                <a:cxn ang="0">
                  <a:pos x="395" y="81"/>
                </a:cxn>
                <a:cxn ang="0">
                  <a:pos x="410" y="157"/>
                </a:cxn>
                <a:cxn ang="0">
                  <a:pos x="433" y="220"/>
                </a:cxn>
                <a:cxn ang="0">
                  <a:pos x="503" y="212"/>
                </a:cxn>
                <a:cxn ang="0">
                  <a:pos x="602" y="165"/>
                </a:cxn>
                <a:cxn ang="0">
                  <a:pos x="676" y="155"/>
                </a:cxn>
                <a:cxn ang="0">
                  <a:pos x="657" y="216"/>
                </a:cxn>
                <a:cxn ang="0">
                  <a:pos x="625" y="264"/>
                </a:cxn>
                <a:cxn ang="0">
                  <a:pos x="727" y="249"/>
                </a:cxn>
                <a:cxn ang="0">
                  <a:pos x="832" y="298"/>
                </a:cxn>
                <a:cxn ang="0">
                  <a:pos x="900" y="444"/>
                </a:cxn>
                <a:cxn ang="0">
                  <a:pos x="880" y="534"/>
                </a:cxn>
                <a:cxn ang="0">
                  <a:pos x="821" y="589"/>
                </a:cxn>
                <a:cxn ang="0">
                  <a:pos x="689" y="619"/>
                </a:cxn>
                <a:cxn ang="0">
                  <a:pos x="726" y="594"/>
                </a:cxn>
                <a:cxn ang="0">
                  <a:pos x="794" y="549"/>
                </a:cxn>
                <a:cxn ang="0">
                  <a:pos x="821" y="492"/>
                </a:cxn>
                <a:cxn ang="0">
                  <a:pos x="710" y="480"/>
                </a:cxn>
                <a:cxn ang="0">
                  <a:pos x="634" y="526"/>
                </a:cxn>
                <a:cxn ang="0">
                  <a:pos x="528" y="585"/>
                </a:cxn>
                <a:cxn ang="0">
                  <a:pos x="465" y="619"/>
                </a:cxn>
                <a:cxn ang="0">
                  <a:pos x="526" y="522"/>
                </a:cxn>
                <a:cxn ang="0">
                  <a:pos x="564" y="501"/>
                </a:cxn>
                <a:cxn ang="0">
                  <a:pos x="631" y="458"/>
                </a:cxn>
                <a:cxn ang="0">
                  <a:pos x="718" y="414"/>
                </a:cxn>
                <a:cxn ang="0">
                  <a:pos x="845" y="425"/>
                </a:cxn>
                <a:cxn ang="0">
                  <a:pos x="821" y="368"/>
                </a:cxn>
                <a:cxn ang="0">
                  <a:pos x="790" y="325"/>
                </a:cxn>
                <a:cxn ang="0">
                  <a:pos x="705" y="296"/>
                </a:cxn>
                <a:cxn ang="0">
                  <a:pos x="547" y="317"/>
                </a:cxn>
                <a:cxn ang="0">
                  <a:pos x="461" y="391"/>
                </a:cxn>
                <a:cxn ang="0">
                  <a:pos x="378" y="511"/>
                </a:cxn>
                <a:cxn ang="0">
                  <a:pos x="406" y="403"/>
                </a:cxn>
                <a:cxn ang="0">
                  <a:pos x="465" y="313"/>
                </a:cxn>
                <a:cxn ang="0">
                  <a:pos x="403" y="264"/>
                </a:cxn>
                <a:cxn ang="0">
                  <a:pos x="344" y="66"/>
                </a:cxn>
                <a:cxn ang="0">
                  <a:pos x="230" y="47"/>
                </a:cxn>
                <a:cxn ang="0">
                  <a:pos x="66" y="119"/>
                </a:cxn>
                <a:cxn ang="0">
                  <a:pos x="89" y="138"/>
                </a:cxn>
                <a:cxn ang="0">
                  <a:pos x="150" y="171"/>
                </a:cxn>
                <a:cxn ang="0">
                  <a:pos x="268" y="252"/>
                </a:cxn>
                <a:cxn ang="0">
                  <a:pos x="285" y="387"/>
                </a:cxn>
                <a:cxn ang="0">
                  <a:pos x="273" y="492"/>
                </a:cxn>
                <a:cxn ang="0">
                  <a:pos x="250" y="608"/>
                </a:cxn>
                <a:cxn ang="0">
                  <a:pos x="277" y="678"/>
                </a:cxn>
                <a:cxn ang="0">
                  <a:pos x="344" y="697"/>
                </a:cxn>
                <a:cxn ang="0">
                  <a:pos x="290" y="769"/>
                </a:cxn>
                <a:cxn ang="0">
                  <a:pos x="249" y="724"/>
                </a:cxn>
                <a:cxn ang="0">
                  <a:pos x="212" y="627"/>
                </a:cxn>
                <a:cxn ang="0">
                  <a:pos x="230" y="520"/>
                </a:cxn>
                <a:cxn ang="0">
                  <a:pos x="211" y="363"/>
                </a:cxn>
                <a:cxn ang="0">
                  <a:pos x="116" y="235"/>
                </a:cxn>
                <a:cxn ang="0">
                  <a:pos x="0" y="163"/>
                </a:cxn>
                <a:cxn ang="0">
                  <a:pos x="11" y="131"/>
                </a:cxn>
                <a:cxn ang="0">
                  <a:pos x="57" y="81"/>
                </a:cxn>
                <a:cxn ang="0">
                  <a:pos x="57" y="81"/>
                </a:cxn>
              </a:cxnLst>
              <a:rect l="0" t="0" r="r" b="b"/>
              <a:pathLst>
                <a:path w="900" h="769">
                  <a:moveTo>
                    <a:pt x="57" y="81"/>
                  </a:moveTo>
                  <a:lnTo>
                    <a:pt x="197" y="7"/>
                  </a:lnTo>
                  <a:lnTo>
                    <a:pt x="385" y="0"/>
                  </a:lnTo>
                  <a:lnTo>
                    <a:pt x="395" y="81"/>
                  </a:lnTo>
                  <a:lnTo>
                    <a:pt x="410" y="157"/>
                  </a:lnTo>
                  <a:lnTo>
                    <a:pt x="433" y="220"/>
                  </a:lnTo>
                  <a:lnTo>
                    <a:pt x="503" y="212"/>
                  </a:lnTo>
                  <a:lnTo>
                    <a:pt x="602" y="165"/>
                  </a:lnTo>
                  <a:lnTo>
                    <a:pt x="676" y="155"/>
                  </a:lnTo>
                  <a:lnTo>
                    <a:pt x="657" y="216"/>
                  </a:lnTo>
                  <a:lnTo>
                    <a:pt x="625" y="264"/>
                  </a:lnTo>
                  <a:lnTo>
                    <a:pt x="727" y="249"/>
                  </a:lnTo>
                  <a:lnTo>
                    <a:pt x="832" y="298"/>
                  </a:lnTo>
                  <a:lnTo>
                    <a:pt x="900" y="444"/>
                  </a:lnTo>
                  <a:lnTo>
                    <a:pt x="880" y="534"/>
                  </a:lnTo>
                  <a:lnTo>
                    <a:pt x="821" y="589"/>
                  </a:lnTo>
                  <a:lnTo>
                    <a:pt x="689" y="619"/>
                  </a:lnTo>
                  <a:lnTo>
                    <a:pt x="726" y="594"/>
                  </a:lnTo>
                  <a:lnTo>
                    <a:pt x="794" y="549"/>
                  </a:lnTo>
                  <a:lnTo>
                    <a:pt x="821" y="492"/>
                  </a:lnTo>
                  <a:lnTo>
                    <a:pt x="710" y="480"/>
                  </a:lnTo>
                  <a:lnTo>
                    <a:pt x="634" y="526"/>
                  </a:lnTo>
                  <a:lnTo>
                    <a:pt x="528" y="585"/>
                  </a:lnTo>
                  <a:lnTo>
                    <a:pt x="465" y="619"/>
                  </a:lnTo>
                  <a:lnTo>
                    <a:pt x="526" y="522"/>
                  </a:lnTo>
                  <a:lnTo>
                    <a:pt x="564" y="501"/>
                  </a:lnTo>
                  <a:lnTo>
                    <a:pt x="631" y="458"/>
                  </a:lnTo>
                  <a:lnTo>
                    <a:pt x="718" y="414"/>
                  </a:lnTo>
                  <a:lnTo>
                    <a:pt x="845" y="425"/>
                  </a:lnTo>
                  <a:lnTo>
                    <a:pt x="821" y="368"/>
                  </a:lnTo>
                  <a:lnTo>
                    <a:pt x="790" y="325"/>
                  </a:lnTo>
                  <a:lnTo>
                    <a:pt x="705" y="296"/>
                  </a:lnTo>
                  <a:lnTo>
                    <a:pt x="547" y="317"/>
                  </a:lnTo>
                  <a:lnTo>
                    <a:pt x="461" y="391"/>
                  </a:lnTo>
                  <a:lnTo>
                    <a:pt x="378" y="511"/>
                  </a:lnTo>
                  <a:lnTo>
                    <a:pt x="406" y="403"/>
                  </a:lnTo>
                  <a:lnTo>
                    <a:pt x="465" y="313"/>
                  </a:lnTo>
                  <a:lnTo>
                    <a:pt x="403" y="264"/>
                  </a:lnTo>
                  <a:lnTo>
                    <a:pt x="344" y="66"/>
                  </a:lnTo>
                  <a:lnTo>
                    <a:pt x="230" y="47"/>
                  </a:lnTo>
                  <a:lnTo>
                    <a:pt x="66" y="119"/>
                  </a:lnTo>
                  <a:lnTo>
                    <a:pt x="89" y="138"/>
                  </a:lnTo>
                  <a:lnTo>
                    <a:pt x="150" y="171"/>
                  </a:lnTo>
                  <a:lnTo>
                    <a:pt x="268" y="252"/>
                  </a:lnTo>
                  <a:lnTo>
                    <a:pt x="285" y="387"/>
                  </a:lnTo>
                  <a:lnTo>
                    <a:pt x="273" y="492"/>
                  </a:lnTo>
                  <a:lnTo>
                    <a:pt x="250" y="608"/>
                  </a:lnTo>
                  <a:lnTo>
                    <a:pt x="277" y="678"/>
                  </a:lnTo>
                  <a:lnTo>
                    <a:pt x="344" y="697"/>
                  </a:lnTo>
                  <a:lnTo>
                    <a:pt x="290" y="769"/>
                  </a:lnTo>
                  <a:lnTo>
                    <a:pt x="249" y="724"/>
                  </a:lnTo>
                  <a:lnTo>
                    <a:pt x="212" y="627"/>
                  </a:lnTo>
                  <a:lnTo>
                    <a:pt x="230" y="520"/>
                  </a:lnTo>
                  <a:lnTo>
                    <a:pt x="211" y="363"/>
                  </a:lnTo>
                  <a:lnTo>
                    <a:pt x="116" y="235"/>
                  </a:lnTo>
                  <a:lnTo>
                    <a:pt x="0" y="163"/>
                  </a:lnTo>
                  <a:lnTo>
                    <a:pt x="11" y="131"/>
                  </a:lnTo>
                  <a:lnTo>
                    <a:pt x="57" y="81"/>
                  </a:lnTo>
                  <a:lnTo>
                    <a:pt x="57" y="8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85" name="Freeform 61"/>
            <p:cNvSpPr>
              <a:spLocks/>
            </p:cNvSpPr>
            <p:nvPr/>
          </p:nvSpPr>
          <p:spPr bwMode="auto">
            <a:xfrm>
              <a:off x="3648" y="2212"/>
              <a:ext cx="123" cy="344"/>
            </a:xfrm>
            <a:custGeom>
              <a:avLst/>
              <a:gdLst/>
              <a:ahLst/>
              <a:cxnLst>
                <a:cxn ang="0">
                  <a:pos x="245" y="8"/>
                </a:cxn>
                <a:cxn ang="0">
                  <a:pos x="220" y="63"/>
                </a:cxn>
                <a:cxn ang="0">
                  <a:pos x="173" y="179"/>
                </a:cxn>
                <a:cxn ang="0">
                  <a:pos x="118" y="396"/>
                </a:cxn>
                <a:cxn ang="0">
                  <a:pos x="135" y="550"/>
                </a:cxn>
                <a:cxn ang="0">
                  <a:pos x="178" y="641"/>
                </a:cxn>
                <a:cxn ang="0">
                  <a:pos x="205" y="688"/>
                </a:cxn>
                <a:cxn ang="0">
                  <a:pos x="108" y="609"/>
                </a:cxn>
                <a:cxn ang="0">
                  <a:pos x="78" y="538"/>
                </a:cxn>
                <a:cxn ang="0">
                  <a:pos x="25" y="411"/>
                </a:cxn>
                <a:cxn ang="0">
                  <a:pos x="0" y="228"/>
                </a:cxn>
                <a:cxn ang="0">
                  <a:pos x="38" y="16"/>
                </a:cxn>
                <a:cxn ang="0">
                  <a:pos x="55" y="198"/>
                </a:cxn>
                <a:cxn ang="0">
                  <a:pos x="91" y="284"/>
                </a:cxn>
                <a:cxn ang="0">
                  <a:pos x="118" y="120"/>
                </a:cxn>
                <a:cxn ang="0">
                  <a:pos x="205" y="0"/>
                </a:cxn>
                <a:cxn ang="0">
                  <a:pos x="245" y="8"/>
                </a:cxn>
                <a:cxn ang="0">
                  <a:pos x="245" y="8"/>
                </a:cxn>
              </a:cxnLst>
              <a:rect l="0" t="0" r="r" b="b"/>
              <a:pathLst>
                <a:path w="245" h="688">
                  <a:moveTo>
                    <a:pt x="245" y="8"/>
                  </a:moveTo>
                  <a:lnTo>
                    <a:pt x="220" y="63"/>
                  </a:lnTo>
                  <a:lnTo>
                    <a:pt x="173" y="179"/>
                  </a:lnTo>
                  <a:lnTo>
                    <a:pt x="118" y="396"/>
                  </a:lnTo>
                  <a:lnTo>
                    <a:pt x="135" y="550"/>
                  </a:lnTo>
                  <a:lnTo>
                    <a:pt x="178" y="641"/>
                  </a:lnTo>
                  <a:lnTo>
                    <a:pt x="205" y="688"/>
                  </a:lnTo>
                  <a:lnTo>
                    <a:pt x="108" y="609"/>
                  </a:lnTo>
                  <a:lnTo>
                    <a:pt x="78" y="538"/>
                  </a:lnTo>
                  <a:lnTo>
                    <a:pt x="25" y="411"/>
                  </a:lnTo>
                  <a:lnTo>
                    <a:pt x="0" y="228"/>
                  </a:lnTo>
                  <a:lnTo>
                    <a:pt x="38" y="16"/>
                  </a:lnTo>
                  <a:lnTo>
                    <a:pt x="55" y="198"/>
                  </a:lnTo>
                  <a:lnTo>
                    <a:pt x="91" y="284"/>
                  </a:lnTo>
                  <a:lnTo>
                    <a:pt x="118" y="120"/>
                  </a:lnTo>
                  <a:lnTo>
                    <a:pt x="205" y="0"/>
                  </a:lnTo>
                  <a:lnTo>
                    <a:pt x="245" y="8"/>
                  </a:lnTo>
                  <a:lnTo>
                    <a:pt x="245" y="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86" name="Freeform 62"/>
            <p:cNvSpPr>
              <a:spLocks/>
            </p:cNvSpPr>
            <p:nvPr/>
          </p:nvSpPr>
          <p:spPr bwMode="auto">
            <a:xfrm>
              <a:off x="3588" y="2792"/>
              <a:ext cx="178" cy="134"/>
            </a:xfrm>
            <a:custGeom>
              <a:avLst/>
              <a:gdLst/>
              <a:ahLst/>
              <a:cxnLst>
                <a:cxn ang="0">
                  <a:pos x="84" y="0"/>
                </a:cxn>
                <a:cxn ang="0">
                  <a:pos x="154" y="19"/>
                </a:cxn>
                <a:cxn ang="0">
                  <a:pos x="323" y="15"/>
                </a:cxn>
                <a:cxn ang="0">
                  <a:pos x="357" y="85"/>
                </a:cxn>
                <a:cxn ang="0">
                  <a:pos x="226" y="104"/>
                </a:cxn>
                <a:cxn ang="0">
                  <a:pos x="122" y="89"/>
                </a:cxn>
                <a:cxn ang="0">
                  <a:pos x="71" y="169"/>
                </a:cxn>
                <a:cxn ang="0">
                  <a:pos x="91" y="220"/>
                </a:cxn>
                <a:cxn ang="0">
                  <a:pos x="167" y="205"/>
                </a:cxn>
                <a:cxn ang="0">
                  <a:pos x="310" y="135"/>
                </a:cxn>
                <a:cxn ang="0">
                  <a:pos x="202" y="228"/>
                </a:cxn>
                <a:cxn ang="0">
                  <a:pos x="91" y="268"/>
                </a:cxn>
                <a:cxn ang="0">
                  <a:pos x="0" y="190"/>
                </a:cxn>
                <a:cxn ang="0">
                  <a:pos x="17" y="112"/>
                </a:cxn>
                <a:cxn ang="0">
                  <a:pos x="59" y="38"/>
                </a:cxn>
                <a:cxn ang="0">
                  <a:pos x="84" y="0"/>
                </a:cxn>
                <a:cxn ang="0">
                  <a:pos x="84" y="0"/>
                </a:cxn>
              </a:cxnLst>
              <a:rect l="0" t="0" r="r" b="b"/>
              <a:pathLst>
                <a:path w="357" h="268">
                  <a:moveTo>
                    <a:pt x="84" y="0"/>
                  </a:moveTo>
                  <a:lnTo>
                    <a:pt x="154" y="19"/>
                  </a:lnTo>
                  <a:lnTo>
                    <a:pt x="323" y="15"/>
                  </a:lnTo>
                  <a:lnTo>
                    <a:pt x="357" y="85"/>
                  </a:lnTo>
                  <a:lnTo>
                    <a:pt x="226" y="104"/>
                  </a:lnTo>
                  <a:lnTo>
                    <a:pt x="122" y="89"/>
                  </a:lnTo>
                  <a:lnTo>
                    <a:pt x="71" y="169"/>
                  </a:lnTo>
                  <a:lnTo>
                    <a:pt x="91" y="220"/>
                  </a:lnTo>
                  <a:lnTo>
                    <a:pt x="167" y="205"/>
                  </a:lnTo>
                  <a:lnTo>
                    <a:pt x="310" y="135"/>
                  </a:lnTo>
                  <a:lnTo>
                    <a:pt x="202" y="228"/>
                  </a:lnTo>
                  <a:lnTo>
                    <a:pt x="91" y="268"/>
                  </a:lnTo>
                  <a:lnTo>
                    <a:pt x="0" y="190"/>
                  </a:lnTo>
                  <a:lnTo>
                    <a:pt x="17" y="112"/>
                  </a:lnTo>
                  <a:lnTo>
                    <a:pt x="59" y="38"/>
                  </a:lnTo>
                  <a:lnTo>
                    <a:pt x="84" y="0"/>
                  </a:lnTo>
                  <a:lnTo>
                    <a:pt x="84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87" name="Freeform 63"/>
            <p:cNvSpPr>
              <a:spLocks/>
            </p:cNvSpPr>
            <p:nvPr/>
          </p:nvSpPr>
          <p:spPr bwMode="auto">
            <a:xfrm>
              <a:off x="3823" y="2189"/>
              <a:ext cx="322" cy="385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575" y="770"/>
                </a:cxn>
                <a:cxn ang="0">
                  <a:pos x="644" y="743"/>
                </a:cxn>
                <a:cxn ang="0">
                  <a:pos x="58" y="91"/>
                </a:cxn>
                <a:cxn ang="0">
                  <a:pos x="66" y="0"/>
                </a:cxn>
                <a:cxn ang="0">
                  <a:pos x="0" y="116"/>
                </a:cxn>
                <a:cxn ang="0">
                  <a:pos x="0" y="116"/>
                </a:cxn>
              </a:cxnLst>
              <a:rect l="0" t="0" r="r" b="b"/>
              <a:pathLst>
                <a:path w="644" h="770">
                  <a:moveTo>
                    <a:pt x="0" y="116"/>
                  </a:moveTo>
                  <a:lnTo>
                    <a:pt x="575" y="770"/>
                  </a:lnTo>
                  <a:lnTo>
                    <a:pt x="644" y="743"/>
                  </a:lnTo>
                  <a:lnTo>
                    <a:pt x="58" y="91"/>
                  </a:lnTo>
                  <a:lnTo>
                    <a:pt x="66" y="0"/>
                  </a:lnTo>
                  <a:lnTo>
                    <a:pt x="0" y="116"/>
                  </a:lnTo>
                  <a:lnTo>
                    <a:pt x="0" y="11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88" name="Freeform 64"/>
            <p:cNvSpPr>
              <a:spLocks/>
            </p:cNvSpPr>
            <p:nvPr/>
          </p:nvSpPr>
          <p:spPr bwMode="auto">
            <a:xfrm>
              <a:off x="3857" y="2178"/>
              <a:ext cx="372" cy="394"/>
            </a:xfrm>
            <a:custGeom>
              <a:avLst/>
              <a:gdLst/>
              <a:ahLst/>
              <a:cxnLst>
                <a:cxn ang="0">
                  <a:pos x="25" y="0"/>
                </a:cxn>
                <a:cxn ang="0">
                  <a:pos x="745" y="787"/>
                </a:cxn>
                <a:cxn ang="0">
                  <a:pos x="661" y="764"/>
                </a:cxn>
                <a:cxn ang="0">
                  <a:pos x="0" y="21"/>
                </a:cxn>
                <a:cxn ang="0">
                  <a:pos x="25" y="0"/>
                </a:cxn>
                <a:cxn ang="0">
                  <a:pos x="25" y="0"/>
                </a:cxn>
              </a:cxnLst>
              <a:rect l="0" t="0" r="r" b="b"/>
              <a:pathLst>
                <a:path w="745" h="787">
                  <a:moveTo>
                    <a:pt x="25" y="0"/>
                  </a:moveTo>
                  <a:lnTo>
                    <a:pt x="745" y="787"/>
                  </a:lnTo>
                  <a:lnTo>
                    <a:pt x="661" y="764"/>
                  </a:lnTo>
                  <a:lnTo>
                    <a:pt x="0" y="21"/>
                  </a:lnTo>
                  <a:lnTo>
                    <a:pt x="25" y="0"/>
                  </a:lnTo>
                  <a:lnTo>
                    <a:pt x="25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89" name="Freeform 65"/>
            <p:cNvSpPr>
              <a:spLocks/>
            </p:cNvSpPr>
            <p:nvPr/>
          </p:nvSpPr>
          <p:spPr bwMode="auto">
            <a:xfrm>
              <a:off x="3946" y="2583"/>
              <a:ext cx="561" cy="277"/>
            </a:xfrm>
            <a:custGeom>
              <a:avLst/>
              <a:gdLst/>
              <a:ahLst/>
              <a:cxnLst>
                <a:cxn ang="0">
                  <a:pos x="490" y="51"/>
                </a:cxn>
                <a:cxn ang="0">
                  <a:pos x="1072" y="239"/>
                </a:cxn>
                <a:cxn ang="0">
                  <a:pos x="441" y="100"/>
                </a:cxn>
                <a:cxn ang="0">
                  <a:pos x="441" y="336"/>
                </a:cxn>
                <a:cxn ang="0">
                  <a:pos x="423" y="475"/>
                </a:cxn>
                <a:cxn ang="0">
                  <a:pos x="543" y="317"/>
                </a:cxn>
                <a:cxn ang="0">
                  <a:pos x="579" y="433"/>
                </a:cxn>
                <a:cxn ang="0">
                  <a:pos x="697" y="243"/>
                </a:cxn>
                <a:cxn ang="0">
                  <a:pos x="707" y="437"/>
                </a:cxn>
                <a:cxn ang="0">
                  <a:pos x="832" y="315"/>
                </a:cxn>
                <a:cxn ang="0">
                  <a:pos x="859" y="385"/>
                </a:cxn>
                <a:cxn ang="0">
                  <a:pos x="912" y="410"/>
                </a:cxn>
                <a:cxn ang="0">
                  <a:pos x="961" y="275"/>
                </a:cxn>
                <a:cxn ang="0">
                  <a:pos x="971" y="467"/>
                </a:cxn>
                <a:cxn ang="0">
                  <a:pos x="1083" y="273"/>
                </a:cxn>
                <a:cxn ang="0">
                  <a:pos x="1053" y="467"/>
                </a:cxn>
                <a:cxn ang="0">
                  <a:pos x="916" y="532"/>
                </a:cxn>
                <a:cxn ang="0">
                  <a:pos x="861" y="511"/>
                </a:cxn>
                <a:cxn ang="0">
                  <a:pos x="766" y="496"/>
                </a:cxn>
                <a:cxn ang="0">
                  <a:pos x="652" y="456"/>
                </a:cxn>
                <a:cxn ang="0">
                  <a:pos x="545" y="463"/>
                </a:cxn>
                <a:cxn ang="0">
                  <a:pos x="416" y="538"/>
                </a:cxn>
                <a:cxn ang="0">
                  <a:pos x="313" y="471"/>
                </a:cxn>
                <a:cxn ang="0">
                  <a:pos x="226" y="522"/>
                </a:cxn>
                <a:cxn ang="0">
                  <a:pos x="142" y="507"/>
                </a:cxn>
                <a:cxn ang="0">
                  <a:pos x="19" y="553"/>
                </a:cxn>
                <a:cxn ang="0">
                  <a:pos x="119" y="340"/>
                </a:cxn>
                <a:cxn ang="0">
                  <a:pos x="159" y="372"/>
                </a:cxn>
                <a:cxn ang="0">
                  <a:pos x="247" y="321"/>
                </a:cxn>
                <a:cxn ang="0">
                  <a:pos x="285" y="232"/>
                </a:cxn>
                <a:cxn ang="0">
                  <a:pos x="347" y="239"/>
                </a:cxn>
                <a:cxn ang="0">
                  <a:pos x="389" y="184"/>
                </a:cxn>
                <a:cxn ang="0">
                  <a:pos x="83" y="222"/>
                </a:cxn>
                <a:cxn ang="0">
                  <a:pos x="0" y="171"/>
                </a:cxn>
                <a:cxn ang="0">
                  <a:pos x="460" y="0"/>
                </a:cxn>
              </a:cxnLst>
              <a:rect l="0" t="0" r="r" b="b"/>
              <a:pathLst>
                <a:path w="1123" h="553">
                  <a:moveTo>
                    <a:pt x="460" y="0"/>
                  </a:moveTo>
                  <a:lnTo>
                    <a:pt x="490" y="51"/>
                  </a:lnTo>
                  <a:lnTo>
                    <a:pt x="1123" y="201"/>
                  </a:lnTo>
                  <a:lnTo>
                    <a:pt x="1072" y="239"/>
                  </a:lnTo>
                  <a:lnTo>
                    <a:pt x="1037" y="213"/>
                  </a:lnTo>
                  <a:lnTo>
                    <a:pt x="441" y="100"/>
                  </a:lnTo>
                  <a:lnTo>
                    <a:pt x="465" y="213"/>
                  </a:lnTo>
                  <a:lnTo>
                    <a:pt x="441" y="336"/>
                  </a:lnTo>
                  <a:lnTo>
                    <a:pt x="403" y="452"/>
                  </a:lnTo>
                  <a:lnTo>
                    <a:pt x="423" y="475"/>
                  </a:lnTo>
                  <a:lnTo>
                    <a:pt x="488" y="422"/>
                  </a:lnTo>
                  <a:lnTo>
                    <a:pt x="543" y="317"/>
                  </a:lnTo>
                  <a:lnTo>
                    <a:pt x="570" y="271"/>
                  </a:lnTo>
                  <a:lnTo>
                    <a:pt x="579" y="433"/>
                  </a:lnTo>
                  <a:lnTo>
                    <a:pt x="652" y="325"/>
                  </a:lnTo>
                  <a:lnTo>
                    <a:pt x="697" y="243"/>
                  </a:lnTo>
                  <a:lnTo>
                    <a:pt x="716" y="351"/>
                  </a:lnTo>
                  <a:lnTo>
                    <a:pt x="707" y="437"/>
                  </a:lnTo>
                  <a:lnTo>
                    <a:pt x="786" y="389"/>
                  </a:lnTo>
                  <a:lnTo>
                    <a:pt x="832" y="315"/>
                  </a:lnTo>
                  <a:lnTo>
                    <a:pt x="857" y="290"/>
                  </a:lnTo>
                  <a:lnTo>
                    <a:pt x="859" y="385"/>
                  </a:lnTo>
                  <a:lnTo>
                    <a:pt x="840" y="463"/>
                  </a:lnTo>
                  <a:lnTo>
                    <a:pt x="912" y="410"/>
                  </a:lnTo>
                  <a:lnTo>
                    <a:pt x="931" y="346"/>
                  </a:lnTo>
                  <a:lnTo>
                    <a:pt x="961" y="275"/>
                  </a:lnTo>
                  <a:lnTo>
                    <a:pt x="971" y="425"/>
                  </a:lnTo>
                  <a:lnTo>
                    <a:pt x="971" y="467"/>
                  </a:lnTo>
                  <a:lnTo>
                    <a:pt x="1039" y="384"/>
                  </a:lnTo>
                  <a:lnTo>
                    <a:pt x="1083" y="273"/>
                  </a:lnTo>
                  <a:lnTo>
                    <a:pt x="1073" y="395"/>
                  </a:lnTo>
                  <a:lnTo>
                    <a:pt x="1053" y="467"/>
                  </a:lnTo>
                  <a:lnTo>
                    <a:pt x="982" y="538"/>
                  </a:lnTo>
                  <a:lnTo>
                    <a:pt x="916" y="532"/>
                  </a:lnTo>
                  <a:lnTo>
                    <a:pt x="933" y="481"/>
                  </a:lnTo>
                  <a:lnTo>
                    <a:pt x="861" y="511"/>
                  </a:lnTo>
                  <a:lnTo>
                    <a:pt x="783" y="528"/>
                  </a:lnTo>
                  <a:lnTo>
                    <a:pt x="766" y="496"/>
                  </a:lnTo>
                  <a:lnTo>
                    <a:pt x="672" y="500"/>
                  </a:lnTo>
                  <a:lnTo>
                    <a:pt x="652" y="456"/>
                  </a:lnTo>
                  <a:lnTo>
                    <a:pt x="579" y="492"/>
                  </a:lnTo>
                  <a:lnTo>
                    <a:pt x="545" y="463"/>
                  </a:lnTo>
                  <a:lnTo>
                    <a:pt x="486" y="507"/>
                  </a:lnTo>
                  <a:lnTo>
                    <a:pt x="416" y="538"/>
                  </a:lnTo>
                  <a:lnTo>
                    <a:pt x="306" y="549"/>
                  </a:lnTo>
                  <a:lnTo>
                    <a:pt x="313" y="471"/>
                  </a:lnTo>
                  <a:lnTo>
                    <a:pt x="262" y="496"/>
                  </a:lnTo>
                  <a:lnTo>
                    <a:pt x="226" y="522"/>
                  </a:lnTo>
                  <a:lnTo>
                    <a:pt x="218" y="471"/>
                  </a:lnTo>
                  <a:lnTo>
                    <a:pt x="142" y="507"/>
                  </a:lnTo>
                  <a:lnTo>
                    <a:pt x="79" y="536"/>
                  </a:lnTo>
                  <a:lnTo>
                    <a:pt x="19" y="553"/>
                  </a:lnTo>
                  <a:lnTo>
                    <a:pt x="74" y="467"/>
                  </a:lnTo>
                  <a:lnTo>
                    <a:pt x="119" y="340"/>
                  </a:lnTo>
                  <a:lnTo>
                    <a:pt x="129" y="264"/>
                  </a:lnTo>
                  <a:lnTo>
                    <a:pt x="159" y="372"/>
                  </a:lnTo>
                  <a:lnTo>
                    <a:pt x="218" y="235"/>
                  </a:lnTo>
                  <a:lnTo>
                    <a:pt x="247" y="321"/>
                  </a:lnTo>
                  <a:lnTo>
                    <a:pt x="251" y="368"/>
                  </a:lnTo>
                  <a:lnTo>
                    <a:pt x="285" y="232"/>
                  </a:lnTo>
                  <a:lnTo>
                    <a:pt x="298" y="178"/>
                  </a:lnTo>
                  <a:lnTo>
                    <a:pt x="347" y="239"/>
                  </a:lnTo>
                  <a:lnTo>
                    <a:pt x="372" y="298"/>
                  </a:lnTo>
                  <a:lnTo>
                    <a:pt x="389" y="184"/>
                  </a:lnTo>
                  <a:lnTo>
                    <a:pt x="357" y="125"/>
                  </a:lnTo>
                  <a:lnTo>
                    <a:pt x="83" y="222"/>
                  </a:lnTo>
                  <a:lnTo>
                    <a:pt x="91" y="347"/>
                  </a:lnTo>
                  <a:lnTo>
                    <a:pt x="0" y="171"/>
                  </a:lnTo>
                  <a:lnTo>
                    <a:pt x="460" y="0"/>
                  </a:lnTo>
                  <a:lnTo>
                    <a:pt x="460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90" name="Freeform 66"/>
            <p:cNvSpPr>
              <a:spLocks/>
            </p:cNvSpPr>
            <p:nvPr/>
          </p:nvSpPr>
          <p:spPr bwMode="auto">
            <a:xfrm>
              <a:off x="3967" y="2533"/>
              <a:ext cx="540" cy="151"/>
            </a:xfrm>
            <a:custGeom>
              <a:avLst/>
              <a:gdLst/>
              <a:ahLst/>
              <a:cxnLst>
                <a:cxn ang="0">
                  <a:pos x="0" y="224"/>
                </a:cxn>
                <a:cxn ang="0">
                  <a:pos x="354" y="0"/>
                </a:cxn>
                <a:cxn ang="0">
                  <a:pos x="1048" y="163"/>
                </a:cxn>
                <a:cxn ang="0">
                  <a:pos x="1082" y="302"/>
                </a:cxn>
                <a:cxn ang="0">
                  <a:pos x="1023" y="198"/>
                </a:cxn>
                <a:cxn ang="0">
                  <a:pos x="382" y="51"/>
                </a:cxn>
                <a:cxn ang="0">
                  <a:pos x="0" y="224"/>
                </a:cxn>
                <a:cxn ang="0">
                  <a:pos x="0" y="224"/>
                </a:cxn>
              </a:cxnLst>
              <a:rect l="0" t="0" r="r" b="b"/>
              <a:pathLst>
                <a:path w="1082" h="302">
                  <a:moveTo>
                    <a:pt x="0" y="224"/>
                  </a:moveTo>
                  <a:lnTo>
                    <a:pt x="354" y="0"/>
                  </a:lnTo>
                  <a:lnTo>
                    <a:pt x="1048" y="163"/>
                  </a:lnTo>
                  <a:lnTo>
                    <a:pt x="1082" y="302"/>
                  </a:lnTo>
                  <a:lnTo>
                    <a:pt x="1023" y="198"/>
                  </a:lnTo>
                  <a:lnTo>
                    <a:pt x="382" y="51"/>
                  </a:lnTo>
                  <a:lnTo>
                    <a:pt x="0" y="224"/>
                  </a:lnTo>
                  <a:lnTo>
                    <a:pt x="0" y="22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91" name="Freeform 67"/>
            <p:cNvSpPr>
              <a:spLocks/>
            </p:cNvSpPr>
            <p:nvPr/>
          </p:nvSpPr>
          <p:spPr bwMode="auto">
            <a:xfrm>
              <a:off x="4008" y="2107"/>
              <a:ext cx="619" cy="379"/>
            </a:xfrm>
            <a:custGeom>
              <a:avLst/>
              <a:gdLst/>
              <a:ahLst/>
              <a:cxnLst>
                <a:cxn ang="0">
                  <a:pos x="0" y="325"/>
                </a:cxn>
                <a:cxn ang="0">
                  <a:pos x="17" y="285"/>
                </a:cxn>
                <a:cxn ang="0">
                  <a:pos x="57" y="223"/>
                </a:cxn>
                <a:cxn ang="0">
                  <a:pos x="114" y="187"/>
                </a:cxn>
                <a:cxn ang="0">
                  <a:pos x="177" y="175"/>
                </a:cxn>
                <a:cxn ang="0">
                  <a:pos x="238" y="196"/>
                </a:cxn>
                <a:cxn ang="0">
                  <a:pos x="259" y="168"/>
                </a:cxn>
                <a:cxn ang="0">
                  <a:pos x="308" y="109"/>
                </a:cxn>
                <a:cxn ang="0">
                  <a:pos x="380" y="52"/>
                </a:cxn>
                <a:cxn ang="0">
                  <a:pos x="472" y="12"/>
                </a:cxn>
                <a:cxn ang="0">
                  <a:pos x="677" y="0"/>
                </a:cxn>
                <a:cxn ang="0">
                  <a:pos x="855" y="90"/>
                </a:cxn>
                <a:cxn ang="0">
                  <a:pos x="943" y="188"/>
                </a:cxn>
                <a:cxn ang="0">
                  <a:pos x="960" y="247"/>
                </a:cxn>
                <a:cxn ang="0">
                  <a:pos x="1066" y="278"/>
                </a:cxn>
                <a:cxn ang="0">
                  <a:pos x="1120" y="329"/>
                </a:cxn>
                <a:cxn ang="0">
                  <a:pos x="1205" y="434"/>
                </a:cxn>
                <a:cxn ang="0">
                  <a:pos x="1239" y="527"/>
                </a:cxn>
                <a:cxn ang="0">
                  <a:pos x="1237" y="599"/>
                </a:cxn>
                <a:cxn ang="0">
                  <a:pos x="1209" y="696"/>
                </a:cxn>
                <a:cxn ang="0">
                  <a:pos x="1158" y="759"/>
                </a:cxn>
                <a:cxn ang="0">
                  <a:pos x="1182" y="635"/>
                </a:cxn>
                <a:cxn ang="0">
                  <a:pos x="1167" y="527"/>
                </a:cxn>
                <a:cxn ang="0">
                  <a:pos x="1141" y="456"/>
                </a:cxn>
                <a:cxn ang="0">
                  <a:pos x="1087" y="399"/>
                </a:cxn>
                <a:cxn ang="0">
                  <a:pos x="1011" y="356"/>
                </a:cxn>
                <a:cxn ang="0">
                  <a:pos x="971" y="341"/>
                </a:cxn>
                <a:cxn ang="0">
                  <a:pos x="968" y="390"/>
                </a:cxn>
                <a:cxn ang="0">
                  <a:pos x="950" y="424"/>
                </a:cxn>
                <a:cxn ang="0">
                  <a:pos x="930" y="449"/>
                </a:cxn>
                <a:cxn ang="0">
                  <a:pos x="933" y="333"/>
                </a:cxn>
                <a:cxn ang="0">
                  <a:pos x="916" y="268"/>
                </a:cxn>
                <a:cxn ang="0">
                  <a:pos x="880" y="217"/>
                </a:cxn>
                <a:cxn ang="0">
                  <a:pos x="835" y="169"/>
                </a:cxn>
                <a:cxn ang="0">
                  <a:pos x="783" y="131"/>
                </a:cxn>
                <a:cxn ang="0">
                  <a:pos x="677" y="90"/>
                </a:cxn>
                <a:cxn ang="0">
                  <a:pos x="544" y="73"/>
                </a:cxn>
                <a:cxn ang="0">
                  <a:pos x="424" y="105"/>
                </a:cxn>
                <a:cxn ang="0">
                  <a:pos x="344" y="154"/>
                </a:cxn>
                <a:cxn ang="0">
                  <a:pos x="257" y="253"/>
                </a:cxn>
                <a:cxn ang="0">
                  <a:pos x="236" y="365"/>
                </a:cxn>
                <a:cxn ang="0">
                  <a:pos x="221" y="308"/>
                </a:cxn>
                <a:cxn ang="0">
                  <a:pos x="219" y="263"/>
                </a:cxn>
                <a:cxn ang="0">
                  <a:pos x="150" y="255"/>
                </a:cxn>
                <a:cxn ang="0">
                  <a:pos x="91" y="270"/>
                </a:cxn>
                <a:cxn ang="0">
                  <a:pos x="40" y="318"/>
                </a:cxn>
                <a:cxn ang="0">
                  <a:pos x="0" y="382"/>
                </a:cxn>
                <a:cxn ang="0">
                  <a:pos x="0" y="325"/>
                </a:cxn>
                <a:cxn ang="0">
                  <a:pos x="0" y="325"/>
                </a:cxn>
              </a:cxnLst>
              <a:rect l="0" t="0" r="r" b="b"/>
              <a:pathLst>
                <a:path w="1239" h="759">
                  <a:moveTo>
                    <a:pt x="0" y="325"/>
                  </a:moveTo>
                  <a:lnTo>
                    <a:pt x="17" y="285"/>
                  </a:lnTo>
                  <a:lnTo>
                    <a:pt x="57" y="223"/>
                  </a:lnTo>
                  <a:lnTo>
                    <a:pt x="114" y="187"/>
                  </a:lnTo>
                  <a:lnTo>
                    <a:pt x="177" y="175"/>
                  </a:lnTo>
                  <a:lnTo>
                    <a:pt x="238" y="196"/>
                  </a:lnTo>
                  <a:lnTo>
                    <a:pt x="259" y="168"/>
                  </a:lnTo>
                  <a:lnTo>
                    <a:pt x="308" y="109"/>
                  </a:lnTo>
                  <a:lnTo>
                    <a:pt x="380" y="52"/>
                  </a:lnTo>
                  <a:lnTo>
                    <a:pt x="472" y="12"/>
                  </a:lnTo>
                  <a:lnTo>
                    <a:pt x="677" y="0"/>
                  </a:lnTo>
                  <a:lnTo>
                    <a:pt x="855" y="90"/>
                  </a:lnTo>
                  <a:lnTo>
                    <a:pt x="943" y="188"/>
                  </a:lnTo>
                  <a:lnTo>
                    <a:pt x="960" y="247"/>
                  </a:lnTo>
                  <a:lnTo>
                    <a:pt x="1066" y="278"/>
                  </a:lnTo>
                  <a:lnTo>
                    <a:pt x="1120" y="329"/>
                  </a:lnTo>
                  <a:lnTo>
                    <a:pt x="1205" y="434"/>
                  </a:lnTo>
                  <a:lnTo>
                    <a:pt x="1239" y="527"/>
                  </a:lnTo>
                  <a:lnTo>
                    <a:pt x="1237" y="599"/>
                  </a:lnTo>
                  <a:lnTo>
                    <a:pt x="1209" y="696"/>
                  </a:lnTo>
                  <a:lnTo>
                    <a:pt x="1158" y="759"/>
                  </a:lnTo>
                  <a:lnTo>
                    <a:pt x="1182" y="635"/>
                  </a:lnTo>
                  <a:lnTo>
                    <a:pt x="1167" y="527"/>
                  </a:lnTo>
                  <a:lnTo>
                    <a:pt x="1141" y="456"/>
                  </a:lnTo>
                  <a:lnTo>
                    <a:pt x="1087" y="399"/>
                  </a:lnTo>
                  <a:lnTo>
                    <a:pt x="1011" y="356"/>
                  </a:lnTo>
                  <a:lnTo>
                    <a:pt x="971" y="341"/>
                  </a:lnTo>
                  <a:lnTo>
                    <a:pt x="968" y="390"/>
                  </a:lnTo>
                  <a:lnTo>
                    <a:pt x="950" y="424"/>
                  </a:lnTo>
                  <a:lnTo>
                    <a:pt x="930" y="449"/>
                  </a:lnTo>
                  <a:lnTo>
                    <a:pt x="933" y="333"/>
                  </a:lnTo>
                  <a:lnTo>
                    <a:pt x="916" y="268"/>
                  </a:lnTo>
                  <a:lnTo>
                    <a:pt x="880" y="217"/>
                  </a:lnTo>
                  <a:lnTo>
                    <a:pt x="835" y="169"/>
                  </a:lnTo>
                  <a:lnTo>
                    <a:pt x="783" y="131"/>
                  </a:lnTo>
                  <a:lnTo>
                    <a:pt x="677" y="90"/>
                  </a:lnTo>
                  <a:lnTo>
                    <a:pt x="544" y="73"/>
                  </a:lnTo>
                  <a:lnTo>
                    <a:pt x="424" y="105"/>
                  </a:lnTo>
                  <a:lnTo>
                    <a:pt x="344" y="154"/>
                  </a:lnTo>
                  <a:lnTo>
                    <a:pt x="257" y="253"/>
                  </a:lnTo>
                  <a:lnTo>
                    <a:pt x="236" y="365"/>
                  </a:lnTo>
                  <a:lnTo>
                    <a:pt x="221" y="308"/>
                  </a:lnTo>
                  <a:lnTo>
                    <a:pt x="219" y="263"/>
                  </a:lnTo>
                  <a:lnTo>
                    <a:pt x="150" y="255"/>
                  </a:lnTo>
                  <a:lnTo>
                    <a:pt x="91" y="270"/>
                  </a:lnTo>
                  <a:lnTo>
                    <a:pt x="40" y="318"/>
                  </a:lnTo>
                  <a:lnTo>
                    <a:pt x="0" y="382"/>
                  </a:lnTo>
                  <a:lnTo>
                    <a:pt x="0" y="325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92" name="Freeform 68"/>
            <p:cNvSpPr>
              <a:spLocks/>
            </p:cNvSpPr>
            <p:nvPr/>
          </p:nvSpPr>
          <p:spPr bwMode="auto">
            <a:xfrm>
              <a:off x="4169" y="2335"/>
              <a:ext cx="452" cy="409"/>
            </a:xfrm>
            <a:custGeom>
              <a:avLst/>
              <a:gdLst/>
              <a:ahLst/>
              <a:cxnLst>
                <a:cxn ang="0">
                  <a:pos x="0" y="69"/>
                </a:cxn>
                <a:cxn ang="0">
                  <a:pos x="27" y="44"/>
                </a:cxn>
                <a:cxn ang="0">
                  <a:pos x="88" y="0"/>
                </a:cxn>
                <a:cxn ang="0">
                  <a:pos x="244" y="21"/>
                </a:cxn>
                <a:cxn ang="0">
                  <a:pos x="329" y="88"/>
                </a:cxn>
                <a:cxn ang="0">
                  <a:pos x="399" y="59"/>
                </a:cxn>
                <a:cxn ang="0">
                  <a:pos x="538" y="78"/>
                </a:cxn>
                <a:cxn ang="0">
                  <a:pos x="639" y="137"/>
                </a:cxn>
                <a:cxn ang="0">
                  <a:pos x="732" y="253"/>
                </a:cxn>
                <a:cxn ang="0">
                  <a:pos x="766" y="362"/>
                </a:cxn>
                <a:cxn ang="0">
                  <a:pos x="770" y="443"/>
                </a:cxn>
                <a:cxn ang="0">
                  <a:pos x="837" y="474"/>
                </a:cxn>
                <a:cxn ang="0">
                  <a:pos x="905" y="578"/>
                </a:cxn>
                <a:cxn ang="0">
                  <a:pos x="895" y="694"/>
                </a:cxn>
                <a:cxn ang="0">
                  <a:pos x="837" y="780"/>
                </a:cxn>
                <a:cxn ang="0">
                  <a:pos x="747" y="818"/>
                </a:cxn>
                <a:cxn ang="0">
                  <a:pos x="823" y="748"/>
                </a:cxn>
                <a:cxn ang="0">
                  <a:pos x="854" y="632"/>
                </a:cxn>
                <a:cxn ang="0">
                  <a:pos x="848" y="582"/>
                </a:cxn>
                <a:cxn ang="0">
                  <a:pos x="816" y="548"/>
                </a:cxn>
                <a:cxn ang="0">
                  <a:pos x="749" y="516"/>
                </a:cxn>
                <a:cxn ang="0">
                  <a:pos x="690" y="595"/>
                </a:cxn>
                <a:cxn ang="0">
                  <a:pos x="711" y="466"/>
                </a:cxn>
                <a:cxn ang="0">
                  <a:pos x="702" y="331"/>
                </a:cxn>
                <a:cxn ang="0">
                  <a:pos x="675" y="276"/>
                </a:cxn>
                <a:cxn ang="0">
                  <a:pos x="635" y="230"/>
                </a:cxn>
                <a:cxn ang="0">
                  <a:pos x="588" y="192"/>
                </a:cxn>
                <a:cxn ang="0">
                  <a:pos x="532" y="164"/>
                </a:cxn>
                <a:cxn ang="0">
                  <a:pos x="411" y="145"/>
                </a:cxn>
                <a:cxn ang="0">
                  <a:pos x="344" y="173"/>
                </a:cxn>
                <a:cxn ang="0">
                  <a:pos x="299" y="301"/>
                </a:cxn>
                <a:cxn ang="0">
                  <a:pos x="299" y="185"/>
                </a:cxn>
                <a:cxn ang="0">
                  <a:pos x="266" y="134"/>
                </a:cxn>
                <a:cxn ang="0">
                  <a:pos x="223" y="101"/>
                </a:cxn>
                <a:cxn ang="0">
                  <a:pos x="149" y="69"/>
                </a:cxn>
                <a:cxn ang="0">
                  <a:pos x="61" y="92"/>
                </a:cxn>
                <a:cxn ang="0">
                  <a:pos x="8" y="156"/>
                </a:cxn>
                <a:cxn ang="0">
                  <a:pos x="0" y="69"/>
                </a:cxn>
                <a:cxn ang="0">
                  <a:pos x="0" y="69"/>
                </a:cxn>
              </a:cxnLst>
              <a:rect l="0" t="0" r="r" b="b"/>
              <a:pathLst>
                <a:path w="905" h="818">
                  <a:moveTo>
                    <a:pt x="0" y="69"/>
                  </a:moveTo>
                  <a:lnTo>
                    <a:pt x="27" y="44"/>
                  </a:lnTo>
                  <a:lnTo>
                    <a:pt x="88" y="0"/>
                  </a:lnTo>
                  <a:lnTo>
                    <a:pt x="244" y="21"/>
                  </a:lnTo>
                  <a:lnTo>
                    <a:pt x="329" y="88"/>
                  </a:lnTo>
                  <a:lnTo>
                    <a:pt x="399" y="59"/>
                  </a:lnTo>
                  <a:lnTo>
                    <a:pt x="538" y="78"/>
                  </a:lnTo>
                  <a:lnTo>
                    <a:pt x="639" y="137"/>
                  </a:lnTo>
                  <a:lnTo>
                    <a:pt x="732" y="253"/>
                  </a:lnTo>
                  <a:lnTo>
                    <a:pt x="766" y="362"/>
                  </a:lnTo>
                  <a:lnTo>
                    <a:pt x="770" y="443"/>
                  </a:lnTo>
                  <a:lnTo>
                    <a:pt x="837" y="474"/>
                  </a:lnTo>
                  <a:lnTo>
                    <a:pt x="905" y="578"/>
                  </a:lnTo>
                  <a:lnTo>
                    <a:pt x="895" y="694"/>
                  </a:lnTo>
                  <a:lnTo>
                    <a:pt x="837" y="780"/>
                  </a:lnTo>
                  <a:lnTo>
                    <a:pt x="747" y="818"/>
                  </a:lnTo>
                  <a:lnTo>
                    <a:pt x="823" y="748"/>
                  </a:lnTo>
                  <a:lnTo>
                    <a:pt x="854" y="632"/>
                  </a:lnTo>
                  <a:lnTo>
                    <a:pt x="848" y="582"/>
                  </a:lnTo>
                  <a:lnTo>
                    <a:pt x="816" y="548"/>
                  </a:lnTo>
                  <a:lnTo>
                    <a:pt x="749" y="516"/>
                  </a:lnTo>
                  <a:lnTo>
                    <a:pt x="690" y="595"/>
                  </a:lnTo>
                  <a:lnTo>
                    <a:pt x="711" y="466"/>
                  </a:lnTo>
                  <a:lnTo>
                    <a:pt x="702" y="331"/>
                  </a:lnTo>
                  <a:lnTo>
                    <a:pt x="675" y="276"/>
                  </a:lnTo>
                  <a:lnTo>
                    <a:pt x="635" y="230"/>
                  </a:lnTo>
                  <a:lnTo>
                    <a:pt x="588" y="192"/>
                  </a:lnTo>
                  <a:lnTo>
                    <a:pt x="532" y="164"/>
                  </a:lnTo>
                  <a:lnTo>
                    <a:pt x="411" y="145"/>
                  </a:lnTo>
                  <a:lnTo>
                    <a:pt x="344" y="173"/>
                  </a:lnTo>
                  <a:lnTo>
                    <a:pt x="299" y="301"/>
                  </a:lnTo>
                  <a:lnTo>
                    <a:pt x="299" y="185"/>
                  </a:lnTo>
                  <a:lnTo>
                    <a:pt x="266" y="134"/>
                  </a:lnTo>
                  <a:lnTo>
                    <a:pt x="223" y="101"/>
                  </a:lnTo>
                  <a:lnTo>
                    <a:pt x="149" y="69"/>
                  </a:lnTo>
                  <a:lnTo>
                    <a:pt x="61" y="92"/>
                  </a:lnTo>
                  <a:lnTo>
                    <a:pt x="8" y="156"/>
                  </a:lnTo>
                  <a:lnTo>
                    <a:pt x="0" y="69"/>
                  </a:lnTo>
                  <a:lnTo>
                    <a:pt x="0" y="6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93" name="Freeform 69"/>
            <p:cNvSpPr>
              <a:spLocks/>
            </p:cNvSpPr>
            <p:nvPr/>
          </p:nvSpPr>
          <p:spPr bwMode="auto">
            <a:xfrm>
              <a:off x="3838" y="2398"/>
              <a:ext cx="157" cy="219"/>
            </a:xfrm>
            <a:custGeom>
              <a:avLst/>
              <a:gdLst/>
              <a:ahLst/>
              <a:cxnLst>
                <a:cxn ang="0">
                  <a:pos x="277" y="4"/>
                </a:cxn>
                <a:cxn ang="0">
                  <a:pos x="156" y="0"/>
                </a:cxn>
                <a:cxn ang="0">
                  <a:pos x="46" y="82"/>
                </a:cxn>
                <a:cxn ang="0">
                  <a:pos x="0" y="222"/>
                </a:cxn>
                <a:cxn ang="0">
                  <a:pos x="21" y="357"/>
                </a:cxn>
                <a:cxn ang="0">
                  <a:pos x="65" y="407"/>
                </a:cxn>
                <a:cxn ang="0">
                  <a:pos x="91" y="437"/>
                </a:cxn>
                <a:cxn ang="0">
                  <a:pos x="57" y="314"/>
                </a:cxn>
                <a:cxn ang="0">
                  <a:pos x="66" y="230"/>
                </a:cxn>
                <a:cxn ang="0">
                  <a:pos x="93" y="156"/>
                </a:cxn>
                <a:cxn ang="0">
                  <a:pos x="163" y="82"/>
                </a:cxn>
                <a:cxn ang="0">
                  <a:pos x="314" y="61"/>
                </a:cxn>
                <a:cxn ang="0">
                  <a:pos x="277" y="4"/>
                </a:cxn>
                <a:cxn ang="0">
                  <a:pos x="277" y="4"/>
                </a:cxn>
              </a:cxnLst>
              <a:rect l="0" t="0" r="r" b="b"/>
              <a:pathLst>
                <a:path w="314" h="437">
                  <a:moveTo>
                    <a:pt x="277" y="4"/>
                  </a:moveTo>
                  <a:lnTo>
                    <a:pt x="156" y="0"/>
                  </a:lnTo>
                  <a:lnTo>
                    <a:pt x="46" y="82"/>
                  </a:lnTo>
                  <a:lnTo>
                    <a:pt x="0" y="222"/>
                  </a:lnTo>
                  <a:lnTo>
                    <a:pt x="21" y="357"/>
                  </a:lnTo>
                  <a:lnTo>
                    <a:pt x="65" y="407"/>
                  </a:lnTo>
                  <a:lnTo>
                    <a:pt x="91" y="437"/>
                  </a:lnTo>
                  <a:lnTo>
                    <a:pt x="57" y="314"/>
                  </a:lnTo>
                  <a:lnTo>
                    <a:pt x="66" y="230"/>
                  </a:lnTo>
                  <a:lnTo>
                    <a:pt x="93" y="156"/>
                  </a:lnTo>
                  <a:lnTo>
                    <a:pt x="163" y="82"/>
                  </a:lnTo>
                  <a:lnTo>
                    <a:pt x="314" y="61"/>
                  </a:lnTo>
                  <a:lnTo>
                    <a:pt x="277" y="4"/>
                  </a:lnTo>
                  <a:lnTo>
                    <a:pt x="277" y="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94" name="Freeform 70"/>
            <p:cNvSpPr>
              <a:spLocks/>
            </p:cNvSpPr>
            <p:nvPr/>
          </p:nvSpPr>
          <p:spPr bwMode="auto">
            <a:xfrm>
              <a:off x="3743" y="2036"/>
              <a:ext cx="103" cy="10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66" y="15"/>
                </a:cxn>
                <a:cxn ang="0">
                  <a:pos x="116" y="89"/>
                </a:cxn>
                <a:cxn ang="0">
                  <a:pos x="188" y="112"/>
                </a:cxn>
                <a:cxn ang="0">
                  <a:pos x="205" y="209"/>
                </a:cxn>
                <a:cxn ang="0">
                  <a:pos x="156" y="142"/>
                </a:cxn>
                <a:cxn ang="0">
                  <a:pos x="95" y="138"/>
                </a:cxn>
                <a:cxn ang="0">
                  <a:pos x="55" y="100"/>
                </a:cxn>
                <a:cxn ang="0">
                  <a:pos x="42" y="45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05" h="209">
                  <a:moveTo>
                    <a:pt x="0" y="0"/>
                  </a:moveTo>
                  <a:lnTo>
                    <a:pt x="66" y="15"/>
                  </a:lnTo>
                  <a:lnTo>
                    <a:pt x="116" y="89"/>
                  </a:lnTo>
                  <a:lnTo>
                    <a:pt x="188" y="112"/>
                  </a:lnTo>
                  <a:lnTo>
                    <a:pt x="205" y="209"/>
                  </a:lnTo>
                  <a:lnTo>
                    <a:pt x="156" y="142"/>
                  </a:lnTo>
                  <a:lnTo>
                    <a:pt x="95" y="138"/>
                  </a:lnTo>
                  <a:lnTo>
                    <a:pt x="55" y="100"/>
                  </a:lnTo>
                  <a:lnTo>
                    <a:pt x="42" y="4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95" name="Freeform 71"/>
            <p:cNvSpPr>
              <a:spLocks/>
            </p:cNvSpPr>
            <p:nvPr/>
          </p:nvSpPr>
          <p:spPr bwMode="auto">
            <a:xfrm>
              <a:off x="3556" y="2934"/>
              <a:ext cx="921" cy="77"/>
            </a:xfrm>
            <a:custGeom>
              <a:avLst/>
              <a:gdLst/>
              <a:ahLst/>
              <a:cxnLst>
                <a:cxn ang="0">
                  <a:pos x="567" y="0"/>
                </a:cxn>
                <a:cxn ang="0">
                  <a:pos x="88" y="17"/>
                </a:cxn>
                <a:cxn ang="0">
                  <a:pos x="0" y="53"/>
                </a:cxn>
                <a:cxn ang="0">
                  <a:pos x="251" y="72"/>
                </a:cxn>
                <a:cxn ang="0">
                  <a:pos x="770" y="89"/>
                </a:cxn>
                <a:cxn ang="0">
                  <a:pos x="850" y="97"/>
                </a:cxn>
                <a:cxn ang="0">
                  <a:pos x="956" y="135"/>
                </a:cxn>
                <a:cxn ang="0">
                  <a:pos x="1549" y="154"/>
                </a:cxn>
                <a:cxn ang="0">
                  <a:pos x="1768" y="116"/>
                </a:cxn>
                <a:cxn ang="0">
                  <a:pos x="1842" y="72"/>
                </a:cxn>
                <a:cxn ang="0">
                  <a:pos x="1582" y="36"/>
                </a:cxn>
                <a:cxn ang="0">
                  <a:pos x="1038" y="27"/>
                </a:cxn>
                <a:cxn ang="0">
                  <a:pos x="567" y="0"/>
                </a:cxn>
                <a:cxn ang="0">
                  <a:pos x="567" y="0"/>
                </a:cxn>
              </a:cxnLst>
              <a:rect l="0" t="0" r="r" b="b"/>
              <a:pathLst>
                <a:path w="1842" h="154">
                  <a:moveTo>
                    <a:pt x="567" y="0"/>
                  </a:moveTo>
                  <a:lnTo>
                    <a:pt x="88" y="17"/>
                  </a:lnTo>
                  <a:lnTo>
                    <a:pt x="0" y="53"/>
                  </a:lnTo>
                  <a:lnTo>
                    <a:pt x="251" y="72"/>
                  </a:lnTo>
                  <a:lnTo>
                    <a:pt x="770" y="89"/>
                  </a:lnTo>
                  <a:lnTo>
                    <a:pt x="850" y="97"/>
                  </a:lnTo>
                  <a:lnTo>
                    <a:pt x="956" y="135"/>
                  </a:lnTo>
                  <a:lnTo>
                    <a:pt x="1549" y="154"/>
                  </a:lnTo>
                  <a:lnTo>
                    <a:pt x="1768" y="116"/>
                  </a:lnTo>
                  <a:lnTo>
                    <a:pt x="1842" y="72"/>
                  </a:lnTo>
                  <a:lnTo>
                    <a:pt x="1582" y="36"/>
                  </a:lnTo>
                  <a:lnTo>
                    <a:pt x="1038" y="27"/>
                  </a:lnTo>
                  <a:lnTo>
                    <a:pt x="567" y="0"/>
                  </a:lnTo>
                  <a:lnTo>
                    <a:pt x="567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96" name="Freeform 72"/>
            <p:cNvSpPr>
              <a:spLocks/>
            </p:cNvSpPr>
            <p:nvPr/>
          </p:nvSpPr>
          <p:spPr bwMode="auto">
            <a:xfrm>
              <a:off x="3446" y="1766"/>
              <a:ext cx="272" cy="300"/>
            </a:xfrm>
            <a:custGeom>
              <a:avLst/>
              <a:gdLst/>
              <a:ahLst/>
              <a:cxnLst>
                <a:cxn ang="0">
                  <a:pos x="46" y="0"/>
                </a:cxn>
                <a:cxn ang="0">
                  <a:pos x="95" y="106"/>
                </a:cxn>
                <a:cxn ang="0">
                  <a:pos x="450" y="506"/>
                </a:cxn>
                <a:cxn ang="0">
                  <a:pos x="544" y="509"/>
                </a:cxn>
                <a:cxn ang="0">
                  <a:pos x="466" y="601"/>
                </a:cxn>
                <a:cxn ang="0">
                  <a:pos x="0" y="63"/>
                </a:cxn>
                <a:cxn ang="0">
                  <a:pos x="46" y="0"/>
                </a:cxn>
                <a:cxn ang="0">
                  <a:pos x="46" y="0"/>
                </a:cxn>
              </a:cxnLst>
              <a:rect l="0" t="0" r="r" b="b"/>
              <a:pathLst>
                <a:path w="544" h="601">
                  <a:moveTo>
                    <a:pt x="46" y="0"/>
                  </a:moveTo>
                  <a:lnTo>
                    <a:pt x="95" y="106"/>
                  </a:lnTo>
                  <a:lnTo>
                    <a:pt x="450" y="506"/>
                  </a:lnTo>
                  <a:lnTo>
                    <a:pt x="544" y="509"/>
                  </a:lnTo>
                  <a:lnTo>
                    <a:pt x="466" y="601"/>
                  </a:lnTo>
                  <a:lnTo>
                    <a:pt x="0" y="63"/>
                  </a:lnTo>
                  <a:lnTo>
                    <a:pt x="46" y="0"/>
                  </a:lnTo>
                  <a:lnTo>
                    <a:pt x="46" y="0"/>
                  </a:lnTo>
                  <a:close/>
                </a:path>
              </a:pathLst>
            </a:custGeom>
            <a:solidFill>
              <a:srgbClr val="BF7E5A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97" name="Freeform 73"/>
            <p:cNvSpPr>
              <a:spLocks/>
            </p:cNvSpPr>
            <p:nvPr/>
          </p:nvSpPr>
          <p:spPr bwMode="auto">
            <a:xfrm>
              <a:off x="3936" y="2466"/>
              <a:ext cx="112" cy="140"/>
            </a:xfrm>
            <a:custGeom>
              <a:avLst/>
              <a:gdLst/>
              <a:ahLst/>
              <a:cxnLst>
                <a:cxn ang="0">
                  <a:pos x="146" y="78"/>
                </a:cxn>
                <a:cxn ang="0">
                  <a:pos x="89" y="95"/>
                </a:cxn>
                <a:cxn ang="0">
                  <a:pos x="47" y="154"/>
                </a:cxn>
                <a:cxn ang="0">
                  <a:pos x="30" y="215"/>
                </a:cxn>
                <a:cxn ang="0">
                  <a:pos x="32" y="279"/>
                </a:cxn>
                <a:cxn ang="0">
                  <a:pos x="0" y="217"/>
                </a:cxn>
                <a:cxn ang="0">
                  <a:pos x="11" y="110"/>
                </a:cxn>
                <a:cxn ang="0">
                  <a:pos x="53" y="59"/>
                </a:cxn>
                <a:cxn ang="0">
                  <a:pos x="116" y="34"/>
                </a:cxn>
                <a:cxn ang="0">
                  <a:pos x="156" y="36"/>
                </a:cxn>
                <a:cxn ang="0">
                  <a:pos x="176" y="0"/>
                </a:cxn>
                <a:cxn ang="0">
                  <a:pos x="224" y="42"/>
                </a:cxn>
                <a:cxn ang="0">
                  <a:pos x="190" y="97"/>
                </a:cxn>
                <a:cxn ang="0">
                  <a:pos x="192" y="144"/>
                </a:cxn>
                <a:cxn ang="0">
                  <a:pos x="213" y="220"/>
                </a:cxn>
                <a:cxn ang="0">
                  <a:pos x="176" y="192"/>
                </a:cxn>
                <a:cxn ang="0">
                  <a:pos x="152" y="142"/>
                </a:cxn>
                <a:cxn ang="0">
                  <a:pos x="146" y="78"/>
                </a:cxn>
                <a:cxn ang="0">
                  <a:pos x="146" y="78"/>
                </a:cxn>
              </a:cxnLst>
              <a:rect l="0" t="0" r="r" b="b"/>
              <a:pathLst>
                <a:path w="224" h="279">
                  <a:moveTo>
                    <a:pt x="146" y="78"/>
                  </a:moveTo>
                  <a:lnTo>
                    <a:pt x="89" y="95"/>
                  </a:lnTo>
                  <a:lnTo>
                    <a:pt x="47" y="154"/>
                  </a:lnTo>
                  <a:lnTo>
                    <a:pt x="30" y="215"/>
                  </a:lnTo>
                  <a:lnTo>
                    <a:pt x="32" y="279"/>
                  </a:lnTo>
                  <a:lnTo>
                    <a:pt x="0" y="217"/>
                  </a:lnTo>
                  <a:lnTo>
                    <a:pt x="11" y="110"/>
                  </a:lnTo>
                  <a:lnTo>
                    <a:pt x="53" y="59"/>
                  </a:lnTo>
                  <a:lnTo>
                    <a:pt x="116" y="34"/>
                  </a:lnTo>
                  <a:lnTo>
                    <a:pt x="156" y="36"/>
                  </a:lnTo>
                  <a:lnTo>
                    <a:pt x="176" y="0"/>
                  </a:lnTo>
                  <a:lnTo>
                    <a:pt x="224" y="42"/>
                  </a:lnTo>
                  <a:lnTo>
                    <a:pt x="190" y="97"/>
                  </a:lnTo>
                  <a:lnTo>
                    <a:pt x="192" y="144"/>
                  </a:lnTo>
                  <a:lnTo>
                    <a:pt x="213" y="220"/>
                  </a:lnTo>
                  <a:lnTo>
                    <a:pt x="176" y="192"/>
                  </a:lnTo>
                  <a:lnTo>
                    <a:pt x="152" y="142"/>
                  </a:lnTo>
                  <a:lnTo>
                    <a:pt x="146" y="78"/>
                  </a:lnTo>
                  <a:lnTo>
                    <a:pt x="146" y="7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98" name="Freeform 74"/>
            <p:cNvSpPr>
              <a:spLocks/>
            </p:cNvSpPr>
            <p:nvPr/>
          </p:nvSpPr>
          <p:spPr bwMode="auto">
            <a:xfrm>
              <a:off x="4077" y="2353"/>
              <a:ext cx="143" cy="104"/>
            </a:xfrm>
            <a:custGeom>
              <a:avLst/>
              <a:gdLst/>
              <a:ahLst/>
              <a:cxnLst>
                <a:cxn ang="0">
                  <a:pos x="0" y="114"/>
                </a:cxn>
                <a:cxn ang="0">
                  <a:pos x="34" y="74"/>
                </a:cxn>
                <a:cxn ang="0">
                  <a:pos x="106" y="68"/>
                </a:cxn>
                <a:cxn ang="0">
                  <a:pos x="154" y="89"/>
                </a:cxn>
                <a:cxn ang="0">
                  <a:pos x="184" y="32"/>
                </a:cxn>
                <a:cxn ang="0">
                  <a:pos x="285" y="0"/>
                </a:cxn>
                <a:cxn ang="0">
                  <a:pos x="222" y="57"/>
                </a:cxn>
                <a:cxn ang="0">
                  <a:pos x="192" y="119"/>
                </a:cxn>
                <a:cxn ang="0">
                  <a:pos x="186" y="207"/>
                </a:cxn>
                <a:cxn ang="0">
                  <a:pos x="163" y="154"/>
                </a:cxn>
                <a:cxn ang="0">
                  <a:pos x="123" y="119"/>
                </a:cxn>
                <a:cxn ang="0">
                  <a:pos x="66" y="125"/>
                </a:cxn>
                <a:cxn ang="0">
                  <a:pos x="36" y="157"/>
                </a:cxn>
                <a:cxn ang="0">
                  <a:pos x="0" y="114"/>
                </a:cxn>
                <a:cxn ang="0">
                  <a:pos x="0" y="114"/>
                </a:cxn>
              </a:cxnLst>
              <a:rect l="0" t="0" r="r" b="b"/>
              <a:pathLst>
                <a:path w="285" h="207">
                  <a:moveTo>
                    <a:pt x="0" y="114"/>
                  </a:moveTo>
                  <a:lnTo>
                    <a:pt x="34" y="74"/>
                  </a:lnTo>
                  <a:lnTo>
                    <a:pt x="106" y="68"/>
                  </a:lnTo>
                  <a:lnTo>
                    <a:pt x="154" y="89"/>
                  </a:lnTo>
                  <a:lnTo>
                    <a:pt x="184" y="32"/>
                  </a:lnTo>
                  <a:lnTo>
                    <a:pt x="285" y="0"/>
                  </a:lnTo>
                  <a:lnTo>
                    <a:pt x="222" y="57"/>
                  </a:lnTo>
                  <a:lnTo>
                    <a:pt x="192" y="119"/>
                  </a:lnTo>
                  <a:lnTo>
                    <a:pt x="186" y="207"/>
                  </a:lnTo>
                  <a:lnTo>
                    <a:pt x="163" y="154"/>
                  </a:lnTo>
                  <a:lnTo>
                    <a:pt x="123" y="119"/>
                  </a:lnTo>
                  <a:lnTo>
                    <a:pt x="66" y="125"/>
                  </a:lnTo>
                  <a:lnTo>
                    <a:pt x="36" y="157"/>
                  </a:lnTo>
                  <a:lnTo>
                    <a:pt x="0" y="114"/>
                  </a:lnTo>
                  <a:lnTo>
                    <a:pt x="0" y="11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</p:grpSp>
      <p:pic>
        <p:nvPicPr>
          <p:cNvPr id="1099" name="Picture 75" descr="C:\Users\asus\AppData\Local\Microsoft\Windows\Temporary Internet Files\Content.IE5\V0LPUL7R\MC90043632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2636912"/>
            <a:ext cx="1200150" cy="1200150"/>
          </a:xfrm>
          <a:prstGeom prst="rect">
            <a:avLst/>
          </a:prstGeom>
          <a:noFill/>
        </p:spPr>
      </p:pic>
      <p:pic>
        <p:nvPicPr>
          <p:cNvPr id="1101" name="Picture 77" descr="C:\Users\asus\AppData\Local\Microsoft\Windows\Temporary Internet Files\Content.IE5\V0LPUL7R\MC90035703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55976" y="4077072"/>
            <a:ext cx="1170889" cy="839236"/>
          </a:xfrm>
          <a:prstGeom prst="rect">
            <a:avLst/>
          </a:prstGeom>
          <a:noFill/>
        </p:spPr>
      </p:pic>
      <p:pic>
        <p:nvPicPr>
          <p:cNvPr id="1102" name="Picture 78" descr="C:\Users\asus\AppData\Local\Microsoft\Windows\Temporary Internet Files\Content.IE5\V0LPUL7R\MC90033295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12160" y="1196752"/>
            <a:ext cx="972282" cy="1273119"/>
          </a:xfrm>
          <a:prstGeom prst="rect">
            <a:avLst/>
          </a:prstGeom>
          <a:noFill/>
        </p:spPr>
      </p:pic>
      <p:pic>
        <p:nvPicPr>
          <p:cNvPr id="1104" name="Picture 80" descr="C:\Users\asus\AppData\Local\Microsoft\Windows\Temporary Internet Files\Content.IE5\6GXNY5GW\MC90035000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012160" y="2780928"/>
            <a:ext cx="904592" cy="897048"/>
          </a:xfrm>
          <a:prstGeom prst="rect">
            <a:avLst/>
          </a:prstGeom>
          <a:noFill/>
        </p:spPr>
      </p:pic>
      <p:pic>
        <p:nvPicPr>
          <p:cNvPr id="1105" name="Picture 81" descr="C:\Users\asus\AppData\Local\Microsoft\Windows\Temporary Internet Files\Content.IE5\V0LPUL7R\MM900356611[1].gif"/>
          <p:cNvPicPr>
            <a:picLocks noChangeAspect="1" noChangeArrowheads="1" noCrop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092280" y="332656"/>
            <a:ext cx="1028700" cy="1028700"/>
          </a:xfrm>
          <a:prstGeom prst="rect">
            <a:avLst/>
          </a:prstGeom>
          <a:noFill/>
        </p:spPr>
      </p:pic>
      <p:pic>
        <p:nvPicPr>
          <p:cNvPr id="1106" name="Picture 82" descr="C:\Users\asus\AppData\Local\Microsoft\Windows\Temporary Internet Files\Content.IE5\CT3YD1B3\MM900356616[1].gif"/>
          <p:cNvPicPr>
            <a:picLocks noChangeAspect="1" noChangeArrowheads="1" noCrop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380312" y="2924944"/>
            <a:ext cx="1028700" cy="1028700"/>
          </a:xfrm>
          <a:prstGeom prst="rect">
            <a:avLst/>
          </a:prstGeom>
          <a:noFill/>
        </p:spPr>
      </p:pic>
      <p:pic>
        <p:nvPicPr>
          <p:cNvPr id="1107" name="Picture 83" descr="C:\Users\asus\AppData\Local\Microsoft\Windows\Temporary Internet Files\Content.IE5\CT3YD1B3\MM900336957[1].gif"/>
          <p:cNvPicPr>
            <a:picLocks noChangeAspect="1" noChangeArrowheads="1" noCrop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668344" y="1628800"/>
            <a:ext cx="1028700" cy="1028700"/>
          </a:xfrm>
          <a:prstGeom prst="rect">
            <a:avLst/>
          </a:prstGeom>
          <a:noFill/>
        </p:spPr>
      </p:pic>
      <p:pic>
        <p:nvPicPr>
          <p:cNvPr id="1109" name="Picture 85" descr="C:\Users\asus\AppData\Local\Microsoft\Windows\Temporary Internet Files\Content.IE5\D0JNZP81\MC900233103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211960" y="5373216"/>
            <a:ext cx="1415962" cy="926019"/>
          </a:xfrm>
          <a:prstGeom prst="rect">
            <a:avLst/>
          </a:prstGeom>
          <a:noFill/>
        </p:spPr>
      </p:pic>
      <p:pic>
        <p:nvPicPr>
          <p:cNvPr id="1110" name="Picture 86" descr="C:\Users\asus\AppData\Local\Microsoft\Windows\Temporary Internet Files\Content.IE5\6GXNY5GW\MC900053412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940152" y="4005064"/>
            <a:ext cx="1166134" cy="1169700"/>
          </a:xfrm>
          <a:prstGeom prst="rect">
            <a:avLst/>
          </a:prstGeom>
          <a:noFill/>
        </p:spPr>
      </p:pic>
      <p:pic>
        <p:nvPicPr>
          <p:cNvPr id="1111" name="Picture 87" descr="C:\Users\asus\AppData\Local\Microsoft\Windows\Temporary Internet Files\Content.IE5\V0LPUL7R\MC900332942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7452320" y="4149080"/>
            <a:ext cx="1259038" cy="828904"/>
          </a:xfrm>
          <a:prstGeom prst="rect">
            <a:avLst/>
          </a:prstGeom>
          <a:noFill/>
        </p:spPr>
      </p:pic>
      <p:pic>
        <p:nvPicPr>
          <p:cNvPr id="1112" name="Picture 88" descr="C:\Users\asus\AppData\Local\Microsoft\Windows\Temporary Internet Files\Content.IE5\CT3YD1B3\MC900057692[1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5940152" y="5445224"/>
            <a:ext cx="1176833" cy="945032"/>
          </a:xfrm>
          <a:prstGeom prst="rect">
            <a:avLst/>
          </a:prstGeom>
          <a:noFill/>
        </p:spPr>
      </p:pic>
      <p:pic>
        <p:nvPicPr>
          <p:cNvPr id="1116" name="Picture 92" descr="C:\Users\asus\AppData\Local\Microsoft\Windows\Temporary Internet Files\Content.IE5\V0LPUL7R\MC900240217[1].wmf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7452320" y="5301208"/>
            <a:ext cx="1387694" cy="114336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Haushalt</a:t>
            </a:r>
            <a:endParaRPr lang="cs-CZ" sz="4000" dirty="0"/>
          </a:p>
        </p:txBody>
      </p:sp>
      <p:pic>
        <p:nvPicPr>
          <p:cNvPr id="22530" name="Picture 2" descr="C:\Users\asus\AppData\Local\Microsoft\Windows\Temporary Internet Files\Content.IE5\V0LPUL7R\MC90028035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988840"/>
            <a:ext cx="1332965" cy="1260000"/>
          </a:xfrm>
          <a:prstGeom prst="rect">
            <a:avLst/>
          </a:prstGeom>
          <a:noFill/>
        </p:spPr>
      </p:pic>
      <p:pic>
        <p:nvPicPr>
          <p:cNvPr id="22531" name="Picture 3" descr="C:\Users\asus\AppData\Local\Microsoft\Windows\Temporary Internet Files\Content.IE5\D0JNZP81\MC9002932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39752" y="1844824"/>
            <a:ext cx="1112885" cy="1260000"/>
          </a:xfrm>
          <a:prstGeom prst="rect">
            <a:avLst/>
          </a:prstGeom>
          <a:noFill/>
        </p:spPr>
      </p:pic>
      <p:pic>
        <p:nvPicPr>
          <p:cNvPr id="22532" name="Picture 4" descr="C:\Users\asus\AppData\Local\Microsoft\Windows\Temporary Internet Files\Content.IE5\CT3YD1B3\MC90005966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39952" y="1844824"/>
            <a:ext cx="1361591" cy="1260000"/>
          </a:xfrm>
          <a:prstGeom prst="rect">
            <a:avLst/>
          </a:prstGeom>
          <a:noFill/>
        </p:spPr>
      </p:pic>
      <p:pic>
        <p:nvPicPr>
          <p:cNvPr id="22535" name="Picture 7" descr="C:\Users\asus\AppData\Local\Microsoft\Windows\Temporary Internet Files\Content.IE5\6GXNY5GW\MC90023281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11960" y="3645024"/>
            <a:ext cx="1454330" cy="1260000"/>
          </a:xfrm>
          <a:prstGeom prst="rect">
            <a:avLst/>
          </a:prstGeom>
          <a:noFill/>
        </p:spPr>
      </p:pic>
      <p:pic>
        <p:nvPicPr>
          <p:cNvPr id="22537" name="Picture 9" descr="C:\Users\asus\AppData\Local\Microsoft\Windows\Temporary Internet Files\Content.IE5\6GXNY5GW\MC90035000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411760" y="3717032"/>
            <a:ext cx="1271148" cy="1260000"/>
          </a:xfrm>
          <a:prstGeom prst="rect">
            <a:avLst/>
          </a:prstGeom>
          <a:noFill/>
        </p:spPr>
      </p:pic>
      <p:pic>
        <p:nvPicPr>
          <p:cNvPr id="22538" name="Picture 10" descr="C:\Users\asus\AppData\Local\Microsoft\Windows\Temporary Internet Files\Content.IE5\D0JNZP81\MC90025021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3528" y="3645024"/>
            <a:ext cx="1595666" cy="1260000"/>
          </a:xfrm>
          <a:prstGeom prst="rect">
            <a:avLst/>
          </a:prstGeom>
          <a:noFill/>
        </p:spPr>
      </p:pic>
      <p:pic>
        <p:nvPicPr>
          <p:cNvPr id="22540" name="Picture 12" descr="C:\Users\asus\AppData\Local\Microsoft\Windows\Temporary Internet Files\Content.IE5\CT3YD1B3\MC900237523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444208" y="3212976"/>
            <a:ext cx="1581663" cy="1260000"/>
          </a:xfrm>
          <a:prstGeom prst="rect">
            <a:avLst/>
          </a:prstGeom>
          <a:noFill/>
        </p:spPr>
      </p:pic>
      <p:pic>
        <p:nvPicPr>
          <p:cNvPr id="22543" name="Picture 15" descr="C:\Users\asus\AppData\Local\Microsoft\Windows\Temporary Internet Files\Content.IE5\6GXNY5GW\MC900250148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732240" y="1052736"/>
            <a:ext cx="1395071" cy="1260000"/>
          </a:xfrm>
          <a:prstGeom prst="rect">
            <a:avLst/>
          </a:prstGeom>
          <a:noFill/>
        </p:spPr>
      </p:pic>
      <p:sp>
        <p:nvSpPr>
          <p:cNvPr id="24" name="Obdélník 23"/>
          <p:cNvSpPr/>
          <p:nvPr/>
        </p:nvSpPr>
        <p:spPr>
          <a:xfrm>
            <a:off x="1547664" y="1988840"/>
            <a:ext cx="576064" cy="43204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 smtClean="0">
                <a:solidFill>
                  <a:schemeClr val="tx1"/>
                </a:solidFill>
              </a:rPr>
              <a:t>Du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539552" y="1268760"/>
            <a:ext cx="142859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000" u="sng" dirty="0" smtClean="0">
                <a:latin typeface="Times New Roman" pitchFamily="18" charset="0"/>
                <a:cs typeface="Times New Roman" pitchFamily="18" charset="0"/>
              </a:rPr>
              <a:t>Bilde Sätze:</a:t>
            </a:r>
            <a:endParaRPr lang="de-DE" sz="2000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203848" y="1844824"/>
            <a:ext cx="576064" cy="43204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 smtClean="0">
                <a:solidFill>
                  <a:schemeClr val="tx1"/>
                </a:solidFill>
              </a:rPr>
              <a:t>Ich</a:t>
            </a:r>
            <a:endParaRPr lang="cs-CZ" dirty="0" smtClean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4860032" y="1556792"/>
            <a:ext cx="129614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 smtClean="0">
                <a:solidFill>
                  <a:schemeClr val="tx1"/>
                </a:solidFill>
              </a:rPr>
              <a:t>Der Mann</a:t>
            </a:r>
            <a:endParaRPr lang="cs-CZ" dirty="0" smtClean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251520" y="4941168"/>
            <a:ext cx="1440160" cy="50405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 smtClean="0">
                <a:solidFill>
                  <a:schemeClr val="tx1"/>
                </a:solidFill>
              </a:rPr>
              <a:t>Der Junge</a:t>
            </a:r>
            <a:endParaRPr lang="cs-CZ" dirty="0" smtClean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2267744" y="4581128"/>
            <a:ext cx="648072" cy="57606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 smtClean="0">
                <a:solidFill>
                  <a:schemeClr val="tx1"/>
                </a:solidFill>
              </a:rPr>
              <a:t>Er</a:t>
            </a:r>
            <a:endParaRPr lang="cs-CZ" dirty="0" smtClean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5364088" y="4509120"/>
            <a:ext cx="576064" cy="50405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 smtClean="0">
                <a:solidFill>
                  <a:schemeClr val="tx1"/>
                </a:solidFill>
              </a:rPr>
              <a:t>Eva</a:t>
            </a:r>
            <a:endParaRPr lang="cs-CZ" dirty="0" smtClean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6876256" y="2492896"/>
            <a:ext cx="1368152" cy="50405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 smtClean="0">
                <a:solidFill>
                  <a:schemeClr val="tx1"/>
                </a:solidFill>
              </a:rPr>
              <a:t>Der Mann</a:t>
            </a:r>
            <a:endParaRPr lang="cs-CZ" dirty="0" smtClean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6804248" y="4581128"/>
            <a:ext cx="1296144" cy="43204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 smtClean="0">
                <a:solidFill>
                  <a:schemeClr val="tx1"/>
                </a:solidFill>
              </a:rPr>
              <a:t>De</a:t>
            </a:r>
            <a:r>
              <a:rPr lang="cs-CZ" dirty="0" smtClean="0">
                <a:solidFill>
                  <a:schemeClr val="tx1"/>
                </a:solidFill>
              </a:rPr>
              <a:t>r</a:t>
            </a:r>
            <a:r>
              <a:rPr lang="de-DE" dirty="0" smtClean="0">
                <a:solidFill>
                  <a:schemeClr val="tx1"/>
                </a:solidFill>
              </a:rPr>
              <a:t> </a:t>
            </a:r>
            <a:r>
              <a:rPr lang="de-DE" dirty="0" smtClean="0">
                <a:solidFill>
                  <a:schemeClr val="tx1"/>
                </a:solidFill>
              </a:rPr>
              <a:t>Junge</a:t>
            </a:r>
            <a:endParaRPr lang="cs-CZ" dirty="0" smtClean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1835696" y="5229200"/>
            <a:ext cx="7021288" cy="1251520"/>
          </a:xfrm>
          <a:prstGeom prst="rect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Wäsche bügeln – im Supermarket einkaufen – Fenster putzen </a:t>
            </a:r>
          </a:p>
          <a:p>
            <a:pPr algn="ctr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einen Kaffee kochen – die Mülleimer ausleeren</a:t>
            </a:r>
          </a:p>
          <a:p>
            <a:pPr algn="ctr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staubsaugen – Wäsche waschen – Bett machen  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Vokabelspiel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4294967295"/>
          </p:nvPr>
        </p:nvSpPr>
        <p:spPr>
          <a:xfrm>
            <a:off x="0" y="1196752"/>
            <a:ext cx="9144000" cy="4680520"/>
          </a:xfrm>
        </p:spPr>
        <p:txBody>
          <a:bodyPr>
            <a:normAutofit fontScale="77500" lnSpcReduction="20000"/>
          </a:bodyPr>
          <a:lstStyle/>
          <a:p>
            <a:endParaRPr lang="cs-CZ" dirty="0" smtClean="0"/>
          </a:p>
          <a:p>
            <a:r>
              <a:rPr lang="de-DE" dirty="0" smtClean="0"/>
              <a:t>Was macht man, wenn der Kühlschrank leer ist?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(1 Punkt)</a:t>
            </a:r>
            <a:endParaRPr lang="de-DE" dirty="0" smtClean="0"/>
          </a:p>
          <a:p>
            <a:r>
              <a:rPr lang="de-DE" dirty="0" smtClean="0"/>
              <a:t>Was macht man in der Küche vor dem Essen?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(1Punkt)</a:t>
            </a:r>
            <a:endParaRPr lang="de-DE" dirty="0" smtClean="0"/>
          </a:p>
          <a:p>
            <a:r>
              <a:rPr lang="de-DE" dirty="0" smtClean="0"/>
              <a:t>Was macht man mit dem Geschirr nach dem Essen?</a:t>
            </a:r>
            <a:endParaRPr lang="cs-CZ" dirty="0" smtClean="0"/>
          </a:p>
          <a:p>
            <a:r>
              <a:rPr lang="cs-CZ" dirty="0" smtClean="0"/>
              <a:t>(1 Punkt)</a:t>
            </a:r>
            <a:endParaRPr lang="de-DE" dirty="0" smtClean="0"/>
          </a:p>
          <a:p>
            <a:r>
              <a:rPr lang="de-DE" dirty="0" smtClean="0"/>
              <a:t>Was macht man, wenn alles im Haus schmutzig ist?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(3 Punkte)</a:t>
            </a:r>
            <a:endParaRPr lang="de-DE" dirty="0" smtClean="0"/>
          </a:p>
          <a:p>
            <a:r>
              <a:rPr lang="de-DE" dirty="0" smtClean="0"/>
              <a:t>Was macht man, wenn die Wäsche schmutzig ist?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(1 Punkt)</a:t>
            </a:r>
            <a:endParaRPr lang="de-DE" dirty="0" smtClean="0"/>
          </a:p>
          <a:p>
            <a:r>
              <a:rPr lang="de-DE" dirty="0" smtClean="0"/>
              <a:t>Was macht man nach dem Waschen?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(2 Punkte)</a:t>
            </a:r>
            <a:endParaRPr lang="de-DE" dirty="0" smtClean="0"/>
          </a:p>
          <a:p>
            <a:r>
              <a:rPr lang="de-DE" dirty="0" smtClean="0"/>
              <a:t>Was macht man, wenn die Pflanzen trocken sind?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(1Punkt)</a:t>
            </a:r>
          </a:p>
          <a:p>
            <a:pPr>
              <a:buNone/>
            </a:pPr>
            <a:endParaRPr lang="de-DE" dirty="0" smtClean="0"/>
          </a:p>
          <a:p>
            <a:pPr>
              <a:buNone/>
            </a:pPr>
            <a:endParaRPr lang="de-DE" dirty="0" smtClean="0"/>
          </a:p>
          <a:p>
            <a:pPr>
              <a:buNone/>
            </a:pPr>
            <a:endParaRPr lang="de-DE" dirty="0" smtClean="0"/>
          </a:p>
          <a:p>
            <a:endParaRPr lang="de-DE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de-DE" sz="2000" u="sng" dirty="0" smtClean="0">
                <a:latin typeface="Times New Roman" pitchFamily="18" charset="0"/>
                <a:cs typeface="Times New Roman" pitchFamily="18" charset="0"/>
              </a:rPr>
              <a:t>Beantworte die Fragen: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Was machen Sie im Haushalt?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Was macht Ihre Mutter im Haushalt?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Was macht Ihr Vater im Haushalt?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Was macht Ihre Geschwister im Haushalt?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de-DE" sz="2000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Haushalt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563662"/>
          </a:xfrm>
        </p:spPr>
        <p:txBody>
          <a:bodyPr>
            <a:no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Haushalt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type="body" idx="1"/>
          </p:nvPr>
        </p:nvSpPr>
        <p:spPr>
          <a:xfrm>
            <a:off x="457200" y="1772816"/>
            <a:ext cx="3538736" cy="4752528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20000"/>
              </a:lnSpc>
            </a:pPr>
            <a:r>
              <a:rPr lang="cs-CZ" sz="8000" dirty="0" smtClean="0">
                <a:latin typeface="Times New Roman" pitchFamily="18" charset="0"/>
                <a:cs typeface="Times New Roman" pitchFamily="18" charset="0"/>
              </a:rPr>
              <a:t>1. </a:t>
            </a:r>
            <a:r>
              <a:rPr lang="de-DE" sz="8000" dirty="0" smtClean="0">
                <a:latin typeface="Times New Roman" pitchFamily="18" charset="0"/>
                <a:cs typeface="Times New Roman" pitchFamily="18" charset="0"/>
              </a:rPr>
              <a:t>das Geschirr abspülen</a:t>
            </a:r>
          </a:p>
          <a:p>
            <a:pPr>
              <a:lnSpc>
                <a:spcPct val="120000"/>
              </a:lnSpc>
            </a:pPr>
            <a:r>
              <a:rPr lang="de-DE" sz="8000" dirty="0" smtClean="0">
                <a:latin typeface="Times New Roman" pitchFamily="18" charset="0"/>
                <a:cs typeface="Times New Roman" pitchFamily="18" charset="0"/>
              </a:rPr>
              <a:t>2. die Mülleimer ausleeren</a:t>
            </a:r>
          </a:p>
          <a:p>
            <a:pPr>
              <a:lnSpc>
                <a:spcPct val="120000"/>
              </a:lnSpc>
            </a:pPr>
            <a:r>
              <a:rPr lang="de-DE" sz="8000" dirty="0" smtClean="0">
                <a:latin typeface="Times New Roman" pitchFamily="18" charset="0"/>
                <a:cs typeface="Times New Roman" pitchFamily="18" charset="0"/>
              </a:rPr>
              <a:t>3. im Supermarkt einkaufen</a:t>
            </a:r>
          </a:p>
          <a:p>
            <a:pPr>
              <a:lnSpc>
                <a:spcPct val="120000"/>
              </a:lnSpc>
            </a:pPr>
            <a:r>
              <a:rPr lang="de-DE" sz="8000" dirty="0" smtClean="0">
                <a:latin typeface="Times New Roman" pitchFamily="18" charset="0"/>
                <a:cs typeface="Times New Roman" pitchFamily="18" charset="0"/>
              </a:rPr>
              <a:t>4. die Wohnung aufräumen</a:t>
            </a:r>
          </a:p>
          <a:p>
            <a:pPr>
              <a:lnSpc>
                <a:spcPct val="120000"/>
              </a:lnSpc>
            </a:pPr>
            <a:r>
              <a:rPr lang="de-DE" sz="8000" dirty="0" smtClean="0">
                <a:latin typeface="Times New Roman" pitchFamily="18" charset="0"/>
                <a:cs typeface="Times New Roman" pitchFamily="18" charset="0"/>
              </a:rPr>
              <a:t>5. die Pflanzen gießen</a:t>
            </a:r>
          </a:p>
          <a:p>
            <a:pPr>
              <a:lnSpc>
                <a:spcPct val="120000"/>
              </a:lnSpc>
            </a:pPr>
            <a:r>
              <a:rPr lang="de-DE" sz="8000" dirty="0" smtClean="0">
                <a:latin typeface="Times New Roman" pitchFamily="18" charset="0"/>
                <a:cs typeface="Times New Roman" pitchFamily="18" charset="0"/>
              </a:rPr>
              <a:t>6. die Wäsche waschen</a:t>
            </a:r>
          </a:p>
          <a:p>
            <a:pPr>
              <a:lnSpc>
                <a:spcPct val="120000"/>
              </a:lnSpc>
            </a:pPr>
            <a:r>
              <a:rPr lang="de-DE" sz="8000" dirty="0" smtClean="0">
                <a:latin typeface="Times New Roman" pitchFamily="18" charset="0"/>
                <a:cs typeface="Times New Roman" pitchFamily="18" charset="0"/>
              </a:rPr>
              <a:t>7. Wäsche auf die Leine hängen</a:t>
            </a:r>
          </a:p>
          <a:p>
            <a:pPr>
              <a:lnSpc>
                <a:spcPct val="120000"/>
              </a:lnSpc>
            </a:pPr>
            <a:r>
              <a:rPr lang="de-DE" sz="8000" dirty="0" smtClean="0">
                <a:latin typeface="Times New Roman" pitchFamily="18" charset="0"/>
                <a:cs typeface="Times New Roman" pitchFamily="18" charset="0"/>
              </a:rPr>
              <a:t>8. Staub saugen</a:t>
            </a:r>
          </a:p>
          <a:p>
            <a:pPr>
              <a:lnSpc>
                <a:spcPct val="120000"/>
              </a:lnSpc>
            </a:pPr>
            <a:r>
              <a:rPr lang="de-DE" sz="8000" dirty="0" smtClean="0">
                <a:latin typeface="Times New Roman" pitchFamily="18" charset="0"/>
                <a:cs typeface="Times New Roman" pitchFamily="18" charset="0"/>
              </a:rPr>
              <a:t>9. bügeln</a:t>
            </a:r>
          </a:p>
          <a:p>
            <a:pPr>
              <a:lnSpc>
                <a:spcPct val="120000"/>
              </a:lnSpc>
            </a:pPr>
            <a:r>
              <a:rPr lang="de-DE" sz="8000" dirty="0" smtClean="0">
                <a:latin typeface="Times New Roman" pitchFamily="18" charset="0"/>
                <a:cs typeface="Times New Roman" pitchFamily="18" charset="0"/>
              </a:rPr>
              <a:t>10. braten</a:t>
            </a:r>
          </a:p>
          <a:p>
            <a:pPr>
              <a:lnSpc>
                <a:spcPct val="120000"/>
              </a:lnSpc>
            </a:pPr>
            <a:r>
              <a:rPr lang="de-DE" sz="8000" dirty="0" smtClean="0">
                <a:latin typeface="Times New Roman" pitchFamily="18" charset="0"/>
                <a:cs typeface="Times New Roman" pitchFamily="18" charset="0"/>
              </a:rPr>
              <a:t>11. backen</a:t>
            </a:r>
          </a:p>
          <a:p>
            <a:pPr>
              <a:lnSpc>
                <a:spcPct val="120000"/>
              </a:lnSpc>
            </a:pPr>
            <a:r>
              <a:rPr lang="de-DE" sz="8000" dirty="0" smtClean="0">
                <a:latin typeface="Times New Roman" pitchFamily="18" charset="0"/>
                <a:cs typeface="Times New Roman" pitchFamily="18" charset="0"/>
              </a:rPr>
              <a:t>12. </a:t>
            </a:r>
            <a:r>
              <a:rPr lang="cs-CZ" sz="8000" dirty="0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de-DE" sz="8000" dirty="0" smtClean="0">
                <a:latin typeface="Times New Roman" pitchFamily="18" charset="0"/>
                <a:cs typeface="Times New Roman" pitchFamily="18" charset="0"/>
              </a:rPr>
              <a:t>ehren</a:t>
            </a:r>
          </a:p>
          <a:p>
            <a:pPr>
              <a:lnSpc>
                <a:spcPct val="120000"/>
              </a:lnSpc>
            </a:pPr>
            <a:r>
              <a:rPr lang="de-DE" sz="8000" dirty="0" smtClean="0">
                <a:latin typeface="Times New Roman" pitchFamily="18" charset="0"/>
                <a:cs typeface="Times New Roman" pitchFamily="18" charset="0"/>
              </a:rPr>
              <a:t>13. kochen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836713"/>
            <a:ext cx="4040188" cy="864095"/>
          </a:xfrm>
        </p:spPr>
        <p:txBody>
          <a:bodyPr>
            <a:normAutofit lnSpcReduction="10000"/>
          </a:bodyPr>
          <a:lstStyle/>
          <a:p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Es gibt im Haushalt viel zu tun. </a:t>
            </a:r>
          </a:p>
          <a:p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Schreib die Nummer neben die Bilder!</a:t>
            </a:r>
          </a:p>
          <a:p>
            <a:endParaRPr lang="de-DE" sz="1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de-DE" sz="1600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4" name="Group 6"/>
          <p:cNvGrpSpPr>
            <a:grpSpLocks noChangeAspect="1"/>
          </p:cNvGrpSpPr>
          <p:nvPr/>
        </p:nvGrpSpPr>
        <p:grpSpPr bwMode="auto">
          <a:xfrm>
            <a:off x="4572000" y="1124744"/>
            <a:ext cx="918685" cy="1040606"/>
            <a:chOff x="2835" y="845"/>
            <a:chExt cx="1929" cy="2185"/>
          </a:xfrm>
        </p:grpSpPr>
        <p:sp>
          <p:nvSpPr>
            <p:cNvPr id="1029" name="AutoShape 5"/>
            <p:cNvSpPr>
              <a:spLocks noChangeAspect="1" noChangeArrowheads="1" noTextEdit="1"/>
            </p:cNvSpPr>
            <p:nvPr/>
          </p:nvSpPr>
          <p:spPr bwMode="auto">
            <a:xfrm>
              <a:off x="2835" y="845"/>
              <a:ext cx="1929" cy="21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31" name="Freeform 7"/>
            <p:cNvSpPr>
              <a:spLocks/>
            </p:cNvSpPr>
            <p:nvPr/>
          </p:nvSpPr>
          <p:spPr bwMode="auto">
            <a:xfrm>
              <a:off x="2835" y="1035"/>
              <a:ext cx="1910" cy="1842"/>
            </a:xfrm>
            <a:custGeom>
              <a:avLst/>
              <a:gdLst/>
              <a:ahLst/>
              <a:cxnLst>
                <a:cxn ang="0">
                  <a:pos x="3117" y="3308"/>
                </a:cxn>
                <a:cxn ang="0">
                  <a:pos x="2081" y="3568"/>
                </a:cxn>
                <a:cxn ang="0">
                  <a:pos x="1576" y="3684"/>
                </a:cxn>
                <a:cxn ang="0">
                  <a:pos x="1089" y="3635"/>
                </a:cxn>
                <a:cxn ang="0">
                  <a:pos x="471" y="3526"/>
                </a:cxn>
                <a:cxn ang="0">
                  <a:pos x="124" y="3368"/>
                </a:cxn>
                <a:cxn ang="0">
                  <a:pos x="0" y="3285"/>
                </a:cxn>
                <a:cxn ang="0">
                  <a:pos x="30" y="3108"/>
                </a:cxn>
                <a:cxn ang="0">
                  <a:pos x="133" y="2969"/>
                </a:cxn>
                <a:cxn ang="0">
                  <a:pos x="295" y="2817"/>
                </a:cxn>
                <a:cxn ang="0">
                  <a:pos x="530" y="2602"/>
                </a:cxn>
                <a:cxn ang="0">
                  <a:pos x="642" y="2374"/>
                </a:cxn>
                <a:cxn ang="0">
                  <a:pos x="644" y="2110"/>
                </a:cxn>
                <a:cxn ang="0">
                  <a:pos x="604" y="1909"/>
                </a:cxn>
                <a:cxn ang="0">
                  <a:pos x="435" y="1580"/>
                </a:cxn>
                <a:cxn ang="0">
                  <a:pos x="171" y="1116"/>
                </a:cxn>
                <a:cxn ang="0">
                  <a:pos x="116" y="795"/>
                </a:cxn>
                <a:cxn ang="0">
                  <a:pos x="181" y="529"/>
                </a:cxn>
                <a:cxn ang="0">
                  <a:pos x="333" y="416"/>
                </a:cxn>
                <a:cxn ang="0">
                  <a:pos x="616" y="283"/>
                </a:cxn>
                <a:cxn ang="0">
                  <a:pos x="1060" y="141"/>
                </a:cxn>
                <a:cxn ang="0">
                  <a:pos x="1486" y="55"/>
                </a:cxn>
                <a:cxn ang="0">
                  <a:pos x="1891" y="10"/>
                </a:cxn>
                <a:cxn ang="0">
                  <a:pos x="2478" y="0"/>
                </a:cxn>
                <a:cxn ang="0">
                  <a:pos x="2997" y="55"/>
                </a:cxn>
                <a:cxn ang="0">
                  <a:pos x="3295" y="207"/>
                </a:cxn>
                <a:cxn ang="0">
                  <a:pos x="3354" y="354"/>
                </a:cxn>
                <a:cxn ang="0">
                  <a:pos x="3320" y="496"/>
                </a:cxn>
                <a:cxn ang="0">
                  <a:pos x="3231" y="620"/>
                </a:cxn>
                <a:cxn ang="0">
                  <a:pos x="3111" y="795"/>
                </a:cxn>
                <a:cxn ang="0">
                  <a:pos x="3067" y="1008"/>
                </a:cxn>
                <a:cxn ang="0">
                  <a:pos x="3140" y="1154"/>
                </a:cxn>
                <a:cxn ang="0">
                  <a:pos x="3299" y="1325"/>
                </a:cxn>
                <a:cxn ang="0">
                  <a:pos x="3554" y="1608"/>
                </a:cxn>
                <a:cxn ang="0">
                  <a:pos x="3763" y="2025"/>
                </a:cxn>
                <a:cxn ang="0">
                  <a:pos x="3820" y="2298"/>
                </a:cxn>
                <a:cxn ang="0">
                  <a:pos x="3791" y="2528"/>
                </a:cxn>
                <a:cxn ang="0">
                  <a:pos x="3683" y="2715"/>
                </a:cxn>
                <a:cxn ang="0">
                  <a:pos x="3554" y="2840"/>
                </a:cxn>
                <a:cxn ang="0">
                  <a:pos x="3248" y="3093"/>
                </a:cxn>
                <a:cxn ang="0">
                  <a:pos x="3117" y="3308"/>
                </a:cxn>
                <a:cxn ang="0">
                  <a:pos x="3117" y="3308"/>
                </a:cxn>
              </a:cxnLst>
              <a:rect l="0" t="0" r="r" b="b"/>
              <a:pathLst>
                <a:path w="3820" h="3684">
                  <a:moveTo>
                    <a:pt x="3117" y="3308"/>
                  </a:moveTo>
                  <a:lnTo>
                    <a:pt x="2081" y="3568"/>
                  </a:lnTo>
                  <a:lnTo>
                    <a:pt x="1576" y="3684"/>
                  </a:lnTo>
                  <a:lnTo>
                    <a:pt x="1089" y="3635"/>
                  </a:lnTo>
                  <a:lnTo>
                    <a:pt x="471" y="3526"/>
                  </a:lnTo>
                  <a:lnTo>
                    <a:pt x="124" y="3368"/>
                  </a:lnTo>
                  <a:lnTo>
                    <a:pt x="0" y="3285"/>
                  </a:lnTo>
                  <a:lnTo>
                    <a:pt x="30" y="3108"/>
                  </a:lnTo>
                  <a:lnTo>
                    <a:pt x="133" y="2969"/>
                  </a:lnTo>
                  <a:lnTo>
                    <a:pt x="295" y="2817"/>
                  </a:lnTo>
                  <a:lnTo>
                    <a:pt x="530" y="2602"/>
                  </a:lnTo>
                  <a:lnTo>
                    <a:pt x="642" y="2374"/>
                  </a:lnTo>
                  <a:lnTo>
                    <a:pt x="644" y="2110"/>
                  </a:lnTo>
                  <a:lnTo>
                    <a:pt x="604" y="1909"/>
                  </a:lnTo>
                  <a:lnTo>
                    <a:pt x="435" y="1580"/>
                  </a:lnTo>
                  <a:lnTo>
                    <a:pt x="171" y="1116"/>
                  </a:lnTo>
                  <a:lnTo>
                    <a:pt x="116" y="795"/>
                  </a:lnTo>
                  <a:lnTo>
                    <a:pt x="181" y="529"/>
                  </a:lnTo>
                  <a:lnTo>
                    <a:pt x="333" y="416"/>
                  </a:lnTo>
                  <a:lnTo>
                    <a:pt x="616" y="283"/>
                  </a:lnTo>
                  <a:lnTo>
                    <a:pt x="1060" y="141"/>
                  </a:lnTo>
                  <a:lnTo>
                    <a:pt x="1486" y="55"/>
                  </a:lnTo>
                  <a:lnTo>
                    <a:pt x="1891" y="10"/>
                  </a:lnTo>
                  <a:lnTo>
                    <a:pt x="2478" y="0"/>
                  </a:lnTo>
                  <a:lnTo>
                    <a:pt x="2997" y="55"/>
                  </a:lnTo>
                  <a:lnTo>
                    <a:pt x="3295" y="207"/>
                  </a:lnTo>
                  <a:lnTo>
                    <a:pt x="3354" y="354"/>
                  </a:lnTo>
                  <a:lnTo>
                    <a:pt x="3320" y="496"/>
                  </a:lnTo>
                  <a:lnTo>
                    <a:pt x="3231" y="620"/>
                  </a:lnTo>
                  <a:lnTo>
                    <a:pt x="3111" y="795"/>
                  </a:lnTo>
                  <a:lnTo>
                    <a:pt x="3067" y="1008"/>
                  </a:lnTo>
                  <a:lnTo>
                    <a:pt x="3140" y="1154"/>
                  </a:lnTo>
                  <a:lnTo>
                    <a:pt x="3299" y="1325"/>
                  </a:lnTo>
                  <a:lnTo>
                    <a:pt x="3554" y="1608"/>
                  </a:lnTo>
                  <a:lnTo>
                    <a:pt x="3763" y="2025"/>
                  </a:lnTo>
                  <a:lnTo>
                    <a:pt x="3820" y="2298"/>
                  </a:lnTo>
                  <a:lnTo>
                    <a:pt x="3791" y="2528"/>
                  </a:lnTo>
                  <a:lnTo>
                    <a:pt x="3683" y="2715"/>
                  </a:lnTo>
                  <a:lnTo>
                    <a:pt x="3554" y="2840"/>
                  </a:lnTo>
                  <a:lnTo>
                    <a:pt x="3248" y="3093"/>
                  </a:lnTo>
                  <a:lnTo>
                    <a:pt x="3117" y="3308"/>
                  </a:lnTo>
                  <a:lnTo>
                    <a:pt x="3117" y="3308"/>
                  </a:lnTo>
                  <a:close/>
                </a:path>
              </a:pathLst>
            </a:custGeom>
            <a:solidFill>
              <a:srgbClr val="B2FA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32" name="Freeform 8"/>
            <p:cNvSpPr>
              <a:spLocks/>
            </p:cNvSpPr>
            <p:nvPr/>
          </p:nvSpPr>
          <p:spPr bwMode="auto">
            <a:xfrm>
              <a:off x="3017" y="1223"/>
              <a:ext cx="1154" cy="706"/>
            </a:xfrm>
            <a:custGeom>
              <a:avLst/>
              <a:gdLst/>
              <a:ahLst/>
              <a:cxnLst>
                <a:cxn ang="0">
                  <a:pos x="171" y="87"/>
                </a:cxn>
                <a:cxn ang="0">
                  <a:pos x="122" y="131"/>
                </a:cxn>
                <a:cxn ang="0">
                  <a:pos x="99" y="288"/>
                </a:cxn>
                <a:cxn ang="0">
                  <a:pos x="19" y="347"/>
                </a:cxn>
                <a:cxn ang="0">
                  <a:pos x="0" y="433"/>
                </a:cxn>
                <a:cxn ang="0">
                  <a:pos x="125" y="587"/>
                </a:cxn>
                <a:cxn ang="0">
                  <a:pos x="224" y="688"/>
                </a:cxn>
                <a:cxn ang="0">
                  <a:pos x="302" y="684"/>
                </a:cxn>
                <a:cxn ang="0">
                  <a:pos x="393" y="556"/>
                </a:cxn>
                <a:cxn ang="0">
                  <a:pos x="724" y="585"/>
                </a:cxn>
                <a:cxn ang="0">
                  <a:pos x="787" y="756"/>
                </a:cxn>
                <a:cxn ang="0">
                  <a:pos x="897" y="777"/>
                </a:cxn>
                <a:cxn ang="0">
                  <a:pos x="1011" y="553"/>
                </a:cxn>
                <a:cxn ang="0">
                  <a:pos x="1306" y="978"/>
                </a:cxn>
                <a:cxn ang="0">
                  <a:pos x="1640" y="1277"/>
                </a:cxn>
                <a:cxn ang="0">
                  <a:pos x="1788" y="1404"/>
                </a:cxn>
                <a:cxn ang="0">
                  <a:pos x="2184" y="1412"/>
                </a:cxn>
                <a:cxn ang="0">
                  <a:pos x="2277" y="1332"/>
                </a:cxn>
                <a:cxn ang="0">
                  <a:pos x="2303" y="1199"/>
                </a:cxn>
                <a:cxn ang="0">
                  <a:pos x="2307" y="977"/>
                </a:cxn>
                <a:cxn ang="0">
                  <a:pos x="2216" y="891"/>
                </a:cxn>
                <a:cxn ang="0">
                  <a:pos x="2079" y="581"/>
                </a:cxn>
                <a:cxn ang="0">
                  <a:pos x="1769" y="382"/>
                </a:cxn>
                <a:cxn ang="0">
                  <a:pos x="1636" y="247"/>
                </a:cxn>
                <a:cxn ang="0">
                  <a:pos x="1112" y="117"/>
                </a:cxn>
                <a:cxn ang="0">
                  <a:pos x="992" y="53"/>
                </a:cxn>
                <a:cxn ang="0">
                  <a:pos x="754" y="0"/>
                </a:cxn>
                <a:cxn ang="0">
                  <a:pos x="304" y="41"/>
                </a:cxn>
                <a:cxn ang="0">
                  <a:pos x="171" y="87"/>
                </a:cxn>
                <a:cxn ang="0">
                  <a:pos x="171" y="87"/>
                </a:cxn>
              </a:cxnLst>
              <a:rect l="0" t="0" r="r" b="b"/>
              <a:pathLst>
                <a:path w="2307" h="1412">
                  <a:moveTo>
                    <a:pt x="171" y="87"/>
                  </a:moveTo>
                  <a:lnTo>
                    <a:pt x="122" y="131"/>
                  </a:lnTo>
                  <a:lnTo>
                    <a:pt x="99" y="288"/>
                  </a:lnTo>
                  <a:lnTo>
                    <a:pt x="19" y="347"/>
                  </a:lnTo>
                  <a:lnTo>
                    <a:pt x="0" y="433"/>
                  </a:lnTo>
                  <a:lnTo>
                    <a:pt x="125" y="587"/>
                  </a:lnTo>
                  <a:lnTo>
                    <a:pt x="224" y="688"/>
                  </a:lnTo>
                  <a:lnTo>
                    <a:pt x="302" y="684"/>
                  </a:lnTo>
                  <a:lnTo>
                    <a:pt x="393" y="556"/>
                  </a:lnTo>
                  <a:lnTo>
                    <a:pt x="724" y="585"/>
                  </a:lnTo>
                  <a:lnTo>
                    <a:pt x="787" y="756"/>
                  </a:lnTo>
                  <a:lnTo>
                    <a:pt x="897" y="777"/>
                  </a:lnTo>
                  <a:lnTo>
                    <a:pt x="1011" y="553"/>
                  </a:lnTo>
                  <a:lnTo>
                    <a:pt x="1306" y="978"/>
                  </a:lnTo>
                  <a:lnTo>
                    <a:pt x="1640" y="1277"/>
                  </a:lnTo>
                  <a:lnTo>
                    <a:pt x="1788" y="1404"/>
                  </a:lnTo>
                  <a:lnTo>
                    <a:pt x="2184" y="1412"/>
                  </a:lnTo>
                  <a:lnTo>
                    <a:pt x="2277" y="1332"/>
                  </a:lnTo>
                  <a:lnTo>
                    <a:pt x="2303" y="1199"/>
                  </a:lnTo>
                  <a:lnTo>
                    <a:pt x="2307" y="977"/>
                  </a:lnTo>
                  <a:lnTo>
                    <a:pt x="2216" y="891"/>
                  </a:lnTo>
                  <a:lnTo>
                    <a:pt x="2079" y="581"/>
                  </a:lnTo>
                  <a:lnTo>
                    <a:pt x="1769" y="382"/>
                  </a:lnTo>
                  <a:lnTo>
                    <a:pt x="1636" y="247"/>
                  </a:lnTo>
                  <a:lnTo>
                    <a:pt x="1112" y="117"/>
                  </a:lnTo>
                  <a:lnTo>
                    <a:pt x="992" y="53"/>
                  </a:lnTo>
                  <a:lnTo>
                    <a:pt x="754" y="0"/>
                  </a:lnTo>
                  <a:lnTo>
                    <a:pt x="304" y="41"/>
                  </a:lnTo>
                  <a:lnTo>
                    <a:pt x="171" y="87"/>
                  </a:lnTo>
                  <a:lnTo>
                    <a:pt x="171" y="87"/>
                  </a:lnTo>
                  <a:close/>
                </a:path>
              </a:pathLst>
            </a:custGeom>
            <a:solidFill>
              <a:srgbClr val="EBE399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33" name="Freeform 9"/>
            <p:cNvSpPr>
              <a:spLocks/>
            </p:cNvSpPr>
            <p:nvPr/>
          </p:nvSpPr>
          <p:spPr bwMode="auto">
            <a:xfrm>
              <a:off x="3017" y="1413"/>
              <a:ext cx="315" cy="151"/>
            </a:xfrm>
            <a:custGeom>
              <a:avLst/>
              <a:gdLst/>
              <a:ahLst/>
              <a:cxnLst>
                <a:cxn ang="0">
                  <a:pos x="0" y="53"/>
                </a:cxn>
                <a:cxn ang="0">
                  <a:pos x="76" y="0"/>
                </a:cxn>
                <a:cxn ang="0">
                  <a:pos x="150" y="11"/>
                </a:cxn>
                <a:cxn ang="0">
                  <a:pos x="192" y="61"/>
                </a:cxn>
                <a:cxn ang="0">
                  <a:pos x="230" y="100"/>
                </a:cxn>
                <a:cxn ang="0">
                  <a:pos x="300" y="62"/>
                </a:cxn>
                <a:cxn ang="0">
                  <a:pos x="407" y="36"/>
                </a:cxn>
                <a:cxn ang="0">
                  <a:pos x="486" y="42"/>
                </a:cxn>
                <a:cxn ang="0">
                  <a:pos x="589" y="80"/>
                </a:cxn>
                <a:cxn ang="0">
                  <a:pos x="629" y="118"/>
                </a:cxn>
                <a:cxn ang="0">
                  <a:pos x="407" y="137"/>
                </a:cxn>
                <a:cxn ang="0">
                  <a:pos x="338" y="292"/>
                </a:cxn>
                <a:cxn ang="0">
                  <a:pos x="239" y="300"/>
                </a:cxn>
                <a:cxn ang="0">
                  <a:pos x="142" y="239"/>
                </a:cxn>
                <a:cxn ang="0">
                  <a:pos x="0" y="53"/>
                </a:cxn>
                <a:cxn ang="0">
                  <a:pos x="0" y="53"/>
                </a:cxn>
              </a:cxnLst>
              <a:rect l="0" t="0" r="r" b="b"/>
              <a:pathLst>
                <a:path w="629" h="300">
                  <a:moveTo>
                    <a:pt x="0" y="53"/>
                  </a:moveTo>
                  <a:lnTo>
                    <a:pt x="76" y="0"/>
                  </a:lnTo>
                  <a:lnTo>
                    <a:pt x="150" y="11"/>
                  </a:lnTo>
                  <a:lnTo>
                    <a:pt x="192" y="61"/>
                  </a:lnTo>
                  <a:lnTo>
                    <a:pt x="230" y="100"/>
                  </a:lnTo>
                  <a:lnTo>
                    <a:pt x="300" y="62"/>
                  </a:lnTo>
                  <a:lnTo>
                    <a:pt x="407" y="36"/>
                  </a:lnTo>
                  <a:lnTo>
                    <a:pt x="486" y="42"/>
                  </a:lnTo>
                  <a:lnTo>
                    <a:pt x="589" y="80"/>
                  </a:lnTo>
                  <a:lnTo>
                    <a:pt x="629" y="118"/>
                  </a:lnTo>
                  <a:lnTo>
                    <a:pt x="407" y="137"/>
                  </a:lnTo>
                  <a:lnTo>
                    <a:pt x="338" y="292"/>
                  </a:lnTo>
                  <a:lnTo>
                    <a:pt x="239" y="300"/>
                  </a:lnTo>
                  <a:lnTo>
                    <a:pt x="142" y="239"/>
                  </a:lnTo>
                  <a:lnTo>
                    <a:pt x="0" y="53"/>
                  </a:lnTo>
                  <a:lnTo>
                    <a:pt x="0" y="53"/>
                  </a:lnTo>
                  <a:close/>
                </a:path>
              </a:pathLst>
            </a:custGeom>
            <a:solidFill>
              <a:srgbClr val="C2B966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34" name="Freeform 10"/>
            <p:cNvSpPr>
              <a:spLocks/>
            </p:cNvSpPr>
            <p:nvPr/>
          </p:nvSpPr>
          <p:spPr bwMode="auto">
            <a:xfrm>
              <a:off x="3067" y="1223"/>
              <a:ext cx="512" cy="389"/>
            </a:xfrm>
            <a:custGeom>
              <a:avLst/>
              <a:gdLst/>
              <a:ahLst/>
              <a:cxnLst>
                <a:cxn ang="0">
                  <a:pos x="0" y="288"/>
                </a:cxn>
                <a:cxn ang="0">
                  <a:pos x="59" y="127"/>
                </a:cxn>
                <a:cxn ang="0">
                  <a:pos x="211" y="89"/>
                </a:cxn>
                <a:cxn ang="0">
                  <a:pos x="365" y="125"/>
                </a:cxn>
                <a:cxn ang="0">
                  <a:pos x="412" y="104"/>
                </a:cxn>
                <a:cxn ang="0">
                  <a:pos x="574" y="173"/>
                </a:cxn>
                <a:cxn ang="0">
                  <a:pos x="728" y="235"/>
                </a:cxn>
                <a:cxn ang="0">
                  <a:pos x="821" y="209"/>
                </a:cxn>
                <a:cxn ang="0">
                  <a:pos x="849" y="344"/>
                </a:cxn>
                <a:cxn ang="0">
                  <a:pos x="891" y="334"/>
                </a:cxn>
                <a:cxn ang="0">
                  <a:pos x="977" y="296"/>
                </a:cxn>
                <a:cxn ang="0">
                  <a:pos x="980" y="188"/>
                </a:cxn>
                <a:cxn ang="0">
                  <a:pos x="956" y="152"/>
                </a:cxn>
                <a:cxn ang="0">
                  <a:pos x="891" y="95"/>
                </a:cxn>
                <a:cxn ang="0">
                  <a:pos x="733" y="83"/>
                </a:cxn>
                <a:cxn ang="0">
                  <a:pos x="612" y="95"/>
                </a:cxn>
                <a:cxn ang="0">
                  <a:pos x="528" y="53"/>
                </a:cxn>
                <a:cxn ang="0">
                  <a:pos x="481" y="26"/>
                </a:cxn>
                <a:cxn ang="0">
                  <a:pos x="655" y="0"/>
                </a:cxn>
                <a:cxn ang="0">
                  <a:pos x="855" y="41"/>
                </a:cxn>
                <a:cxn ang="0">
                  <a:pos x="1013" y="117"/>
                </a:cxn>
                <a:cxn ang="0">
                  <a:pos x="1022" y="176"/>
                </a:cxn>
                <a:cxn ang="0">
                  <a:pos x="1024" y="344"/>
                </a:cxn>
                <a:cxn ang="0">
                  <a:pos x="859" y="699"/>
                </a:cxn>
                <a:cxn ang="0">
                  <a:pos x="783" y="777"/>
                </a:cxn>
                <a:cxn ang="0">
                  <a:pos x="659" y="754"/>
                </a:cxn>
                <a:cxn ang="0">
                  <a:pos x="634" y="530"/>
                </a:cxn>
                <a:cxn ang="0">
                  <a:pos x="634" y="323"/>
                </a:cxn>
                <a:cxn ang="0">
                  <a:pos x="484" y="192"/>
                </a:cxn>
                <a:cxn ang="0">
                  <a:pos x="275" y="167"/>
                </a:cxn>
                <a:cxn ang="0">
                  <a:pos x="178" y="197"/>
                </a:cxn>
                <a:cxn ang="0">
                  <a:pos x="163" y="338"/>
                </a:cxn>
                <a:cxn ang="0">
                  <a:pos x="0" y="288"/>
                </a:cxn>
                <a:cxn ang="0">
                  <a:pos x="0" y="288"/>
                </a:cxn>
              </a:cxnLst>
              <a:rect l="0" t="0" r="r" b="b"/>
              <a:pathLst>
                <a:path w="1024" h="777">
                  <a:moveTo>
                    <a:pt x="0" y="288"/>
                  </a:moveTo>
                  <a:lnTo>
                    <a:pt x="59" y="127"/>
                  </a:lnTo>
                  <a:lnTo>
                    <a:pt x="211" y="89"/>
                  </a:lnTo>
                  <a:lnTo>
                    <a:pt x="365" y="125"/>
                  </a:lnTo>
                  <a:lnTo>
                    <a:pt x="412" y="104"/>
                  </a:lnTo>
                  <a:lnTo>
                    <a:pt x="574" y="173"/>
                  </a:lnTo>
                  <a:lnTo>
                    <a:pt x="728" y="235"/>
                  </a:lnTo>
                  <a:lnTo>
                    <a:pt x="821" y="209"/>
                  </a:lnTo>
                  <a:lnTo>
                    <a:pt x="849" y="344"/>
                  </a:lnTo>
                  <a:lnTo>
                    <a:pt x="891" y="334"/>
                  </a:lnTo>
                  <a:lnTo>
                    <a:pt x="977" y="296"/>
                  </a:lnTo>
                  <a:lnTo>
                    <a:pt x="980" y="188"/>
                  </a:lnTo>
                  <a:lnTo>
                    <a:pt x="956" y="152"/>
                  </a:lnTo>
                  <a:lnTo>
                    <a:pt x="891" y="95"/>
                  </a:lnTo>
                  <a:lnTo>
                    <a:pt x="733" y="83"/>
                  </a:lnTo>
                  <a:lnTo>
                    <a:pt x="612" y="95"/>
                  </a:lnTo>
                  <a:lnTo>
                    <a:pt x="528" y="53"/>
                  </a:lnTo>
                  <a:lnTo>
                    <a:pt x="481" y="26"/>
                  </a:lnTo>
                  <a:lnTo>
                    <a:pt x="655" y="0"/>
                  </a:lnTo>
                  <a:lnTo>
                    <a:pt x="855" y="41"/>
                  </a:lnTo>
                  <a:lnTo>
                    <a:pt x="1013" y="117"/>
                  </a:lnTo>
                  <a:lnTo>
                    <a:pt x="1022" y="176"/>
                  </a:lnTo>
                  <a:lnTo>
                    <a:pt x="1024" y="344"/>
                  </a:lnTo>
                  <a:lnTo>
                    <a:pt x="859" y="699"/>
                  </a:lnTo>
                  <a:lnTo>
                    <a:pt x="783" y="777"/>
                  </a:lnTo>
                  <a:lnTo>
                    <a:pt x="659" y="754"/>
                  </a:lnTo>
                  <a:lnTo>
                    <a:pt x="634" y="530"/>
                  </a:lnTo>
                  <a:lnTo>
                    <a:pt x="634" y="323"/>
                  </a:lnTo>
                  <a:lnTo>
                    <a:pt x="484" y="192"/>
                  </a:lnTo>
                  <a:lnTo>
                    <a:pt x="275" y="167"/>
                  </a:lnTo>
                  <a:lnTo>
                    <a:pt x="178" y="197"/>
                  </a:lnTo>
                  <a:lnTo>
                    <a:pt x="163" y="338"/>
                  </a:lnTo>
                  <a:lnTo>
                    <a:pt x="0" y="288"/>
                  </a:lnTo>
                  <a:lnTo>
                    <a:pt x="0" y="288"/>
                  </a:lnTo>
                  <a:close/>
                </a:path>
              </a:pathLst>
            </a:custGeom>
            <a:solidFill>
              <a:srgbClr val="C2B966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35" name="Freeform 11"/>
            <p:cNvSpPr>
              <a:spLocks/>
            </p:cNvSpPr>
            <p:nvPr/>
          </p:nvSpPr>
          <p:spPr bwMode="auto">
            <a:xfrm>
              <a:off x="3633" y="1388"/>
              <a:ext cx="213" cy="289"/>
            </a:xfrm>
            <a:custGeom>
              <a:avLst/>
              <a:gdLst/>
              <a:ahLst/>
              <a:cxnLst>
                <a:cxn ang="0">
                  <a:pos x="0" y="223"/>
                </a:cxn>
                <a:cxn ang="0">
                  <a:pos x="16" y="21"/>
                </a:cxn>
                <a:cxn ang="0">
                  <a:pos x="54" y="0"/>
                </a:cxn>
                <a:cxn ang="0">
                  <a:pos x="177" y="76"/>
                </a:cxn>
                <a:cxn ang="0">
                  <a:pos x="95" y="99"/>
                </a:cxn>
                <a:cxn ang="0">
                  <a:pos x="97" y="132"/>
                </a:cxn>
                <a:cxn ang="0">
                  <a:pos x="221" y="152"/>
                </a:cxn>
                <a:cxn ang="0">
                  <a:pos x="301" y="308"/>
                </a:cxn>
                <a:cxn ang="0">
                  <a:pos x="381" y="168"/>
                </a:cxn>
                <a:cxn ang="0">
                  <a:pos x="426" y="27"/>
                </a:cxn>
                <a:cxn ang="0">
                  <a:pos x="403" y="386"/>
                </a:cxn>
                <a:cxn ang="0">
                  <a:pos x="255" y="578"/>
                </a:cxn>
                <a:cxn ang="0">
                  <a:pos x="107" y="493"/>
                </a:cxn>
                <a:cxn ang="0">
                  <a:pos x="208" y="474"/>
                </a:cxn>
                <a:cxn ang="0">
                  <a:pos x="225" y="382"/>
                </a:cxn>
                <a:cxn ang="0">
                  <a:pos x="166" y="360"/>
                </a:cxn>
                <a:cxn ang="0">
                  <a:pos x="95" y="371"/>
                </a:cxn>
                <a:cxn ang="0">
                  <a:pos x="76" y="329"/>
                </a:cxn>
                <a:cxn ang="0">
                  <a:pos x="149" y="266"/>
                </a:cxn>
                <a:cxn ang="0">
                  <a:pos x="187" y="325"/>
                </a:cxn>
                <a:cxn ang="0">
                  <a:pos x="211" y="251"/>
                </a:cxn>
                <a:cxn ang="0">
                  <a:pos x="170" y="189"/>
                </a:cxn>
                <a:cxn ang="0">
                  <a:pos x="0" y="223"/>
                </a:cxn>
                <a:cxn ang="0">
                  <a:pos x="0" y="223"/>
                </a:cxn>
              </a:cxnLst>
              <a:rect l="0" t="0" r="r" b="b"/>
              <a:pathLst>
                <a:path w="426" h="578">
                  <a:moveTo>
                    <a:pt x="0" y="223"/>
                  </a:moveTo>
                  <a:lnTo>
                    <a:pt x="16" y="21"/>
                  </a:lnTo>
                  <a:lnTo>
                    <a:pt x="54" y="0"/>
                  </a:lnTo>
                  <a:lnTo>
                    <a:pt x="177" y="76"/>
                  </a:lnTo>
                  <a:lnTo>
                    <a:pt x="95" y="99"/>
                  </a:lnTo>
                  <a:lnTo>
                    <a:pt x="97" y="132"/>
                  </a:lnTo>
                  <a:lnTo>
                    <a:pt x="221" y="152"/>
                  </a:lnTo>
                  <a:lnTo>
                    <a:pt x="301" y="308"/>
                  </a:lnTo>
                  <a:lnTo>
                    <a:pt x="381" y="168"/>
                  </a:lnTo>
                  <a:lnTo>
                    <a:pt x="426" y="27"/>
                  </a:lnTo>
                  <a:lnTo>
                    <a:pt x="403" y="386"/>
                  </a:lnTo>
                  <a:lnTo>
                    <a:pt x="255" y="578"/>
                  </a:lnTo>
                  <a:lnTo>
                    <a:pt x="107" y="493"/>
                  </a:lnTo>
                  <a:lnTo>
                    <a:pt x="208" y="474"/>
                  </a:lnTo>
                  <a:lnTo>
                    <a:pt x="225" y="382"/>
                  </a:lnTo>
                  <a:lnTo>
                    <a:pt x="166" y="360"/>
                  </a:lnTo>
                  <a:lnTo>
                    <a:pt x="95" y="371"/>
                  </a:lnTo>
                  <a:lnTo>
                    <a:pt x="76" y="329"/>
                  </a:lnTo>
                  <a:lnTo>
                    <a:pt x="149" y="266"/>
                  </a:lnTo>
                  <a:lnTo>
                    <a:pt x="187" y="325"/>
                  </a:lnTo>
                  <a:lnTo>
                    <a:pt x="211" y="251"/>
                  </a:lnTo>
                  <a:lnTo>
                    <a:pt x="170" y="189"/>
                  </a:lnTo>
                  <a:lnTo>
                    <a:pt x="0" y="223"/>
                  </a:lnTo>
                  <a:lnTo>
                    <a:pt x="0" y="223"/>
                  </a:lnTo>
                  <a:close/>
                </a:path>
              </a:pathLst>
            </a:custGeom>
            <a:solidFill>
              <a:srgbClr val="C2B966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36" name="Freeform 12"/>
            <p:cNvSpPr>
              <a:spLocks/>
            </p:cNvSpPr>
            <p:nvPr/>
          </p:nvSpPr>
          <p:spPr bwMode="auto">
            <a:xfrm>
              <a:off x="3838" y="1416"/>
              <a:ext cx="247" cy="474"/>
            </a:xfrm>
            <a:custGeom>
              <a:avLst/>
              <a:gdLst/>
              <a:ahLst/>
              <a:cxnLst>
                <a:cxn ang="0">
                  <a:pos x="93" y="116"/>
                </a:cxn>
                <a:cxn ang="0">
                  <a:pos x="148" y="329"/>
                </a:cxn>
                <a:cxn ang="0">
                  <a:pos x="209" y="422"/>
                </a:cxn>
                <a:cxn ang="0">
                  <a:pos x="312" y="514"/>
                </a:cxn>
                <a:cxn ang="0">
                  <a:pos x="228" y="548"/>
                </a:cxn>
                <a:cxn ang="0">
                  <a:pos x="120" y="622"/>
                </a:cxn>
                <a:cxn ang="0">
                  <a:pos x="209" y="616"/>
                </a:cxn>
                <a:cxn ang="0">
                  <a:pos x="312" y="563"/>
                </a:cxn>
                <a:cxn ang="0">
                  <a:pos x="405" y="605"/>
                </a:cxn>
                <a:cxn ang="0">
                  <a:pos x="494" y="751"/>
                </a:cxn>
                <a:cxn ang="0">
                  <a:pos x="325" y="688"/>
                </a:cxn>
                <a:cxn ang="0">
                  <a:pos x="264" y="713"/>
                </a:cxn>
                <a:cxn ang="0">
                  <a:pos x="97" y="949"/>
                </a:cxn>
                <a:cxn ang="0">
                  <a:pos x="0" y="892"/>
                </a:cxn>
                <a:cxn ang="0">
                  <a:pos x="65" y="637"/>
                </a:cxn>
                <a:cxn ang="0">
                  <a:pos x="80" y="400"/>
                </a:cxn>
                <a:cxn ang="0">
                  <a:pos x="68" y="0"/>
                </a:cxn>
                <a:cxn ang="0">
                  <a:pos x="93" y="116"/>
                </a:cxn>
                <a:cxn ang="0">
                  <a:pos x="93" y="116"/>
                </a:cxn>
              </a:cxnLst>
              <a:rect l="0" t="0" r="r" b="b"/>
              <a:pathLst>
                <a:path w="494" h="949">
                  <a:moveTo>
                    <a:pt x="93" y="116"/>
                  </a:moveTo>
                  <a:lnTo>
                    <a:pt x="148" y="329"/>
                  </a:lnTo>
                  <a:lnTo>
                    <a:pt x="209" y="422"/>
                  </a:lnTo>
                  <a:lnTo>
                    <a:pt x="312" y="514"/>
                  </a:lnTo>
                  <a:lnTo>
                    <a:pt x="228" y="548"/>
                  </a:lnTo>
                  <a:lnTo>
                    <a:pt x="120" y="622"/>
                  </a:lnTo>
                  <a:lnTo>
                    <a:pt x="209" y="616"/>
                  </a:lnTo>
                  <a:lnTo>
                    <a:pt x="312" y="563"/>
                  </a:lnTo>
                  <a:lnTo>
                    <a:pt x="405" y="605"/>
                  </a:lnTo>
                  <a:lnTo>
                    <a:pt x="494" y="751"/>
                  </a:lnTo>
                  <a:lnTo>
                    <a:pt x="325" y="688"/>
                  </a:lnTo>
                  <a:lnTo>
                    <a:pt x="264" y="713"/>
                  </a:lnTo>
                  <a:lnTo>
                    <a:pt x="97" y="949"/>
                  </a:lnTo>
                  <a:lnTo>
                    <a:pt x="0" y="892"/>
                  </a:lnTo>
                  <a:lnTo>
                    <a:pt x="65" y="637"/>
                  </a:lnTo>
                  <a:lnTo>
                    <a:pt x="80" y="400"/>
                  </a:lnTo>
                  <a:lnTo>
                    <a:pt x="68" y="0"/>
                  </a:lnTo>
                  <a:lnTo>
                    <a:pt x="93" y="116"/>
                  </a:lnTo>
                  <a:lnTo>
                    <a:pt x="93" y="116"/>
                  </a:lnTo>
                  <a:close/>
                </a:path>
              </a:pathLst>
            </a:custGeom>
            <a:solidFill>
              <a:srgbClr val="C2B966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37" name="Freeform 13"/>
            <p:cNvSpPr>
              <a:spLocks/>
            </p:cNvSpPr>
            <p:nvPr/>
          </p:nvSpPr>
          <p:spPr bwMode="auto">
            <a:xfrm>
              <a:off x="2975" y="2609"/>
              <a:ext cx="319" cy="229"/>
            </a:xfrm>
            <a:custGeom>
              <a:avLst/>
              <a:gdLst/>
              <a:ahLst/>
              <a:cxnLst>
                <a:cxn ang="0">
                  <a:pos x="308" y="0"/>
                </a:cxn>
                <a:cxn ang="0">
                  <a:pos x="280" y="209"/>
                </a:cxn>
                <a:cxn ang="0">
                  <a:pos x="386" y="196"/>
                </a:cxn>
                <a:cxn ang="0">
                  <a:pos x="563" y="270"/>
                </a:cxn>
                <a:cxn ang="0">
                  <a:pos x="639" y="390"/>
                </a:cxn>
                <a:cxn ang="0">
                  <a:pos x="588" y="443"/>
                </a:cxn>
                <a:cxn ang="0">
                  <a:pos x="496" y="458"/>
                </a:cxn>
                <a:cxn ang="0">
                  <a:pos x="251" y="433"/>
                </a:cxn>
                <a:cxn ang="0">
                  <a:pos x="139" y="433"/>
                </a:cxn>
                <a:cxn ang="0">
                  <a:pos x="12" y="399"/>
                </a:cxn>
                <a:cxn ang="0">
                  <a:pos x="0" y="243"/>
                </a:cxn>
                <a:cxn ang="0">
                  <a:pos x="99" y="112"/>
                </a:cxn>
                <a:cxn ang="0">
                  <a:pos x="308" y="0"/>
                </a:cxn>
                <a:cxn ang="0">
                  <a:pos x="308" y="0"/>
                </a:cxn>
              </a:cxnLst>
              <a:rect l="0" t="0" r="r" b="b"/>
              <a:pathLst>
                <a:path w="639" h="458">
                  <a:moveTo>
                    <a:pt x="308" y="0"/>
                  </a:moveTo>
                  <a:lnTo>
                    <a:pt x="280" y="209"/>
                  </a:lnTo>
                  <a:lnTo>
                    <a:pt x="386" y="196"/>
                  </a:lnTo>
                  <a:lnTo>
                    <a:pt x="563" y="270"/>
                  </a:lnTo>
                  <a:lnTo>
                    <a:pt x="639" y="390"/>
                  </a:lnTo>
                  <a:lnTo>
                    <a:pt x="588" y="443"/>
                  </a:lnTo>
                  <a:lnTo>
                    <a:pt x="496" y="458"/>
                  </a:lnTo>
                  <a:lnTo>
                    <a:pt x="251" y="433"/>
                  </a:lnTo>
                  <a:lnTo>
                    <a:pt x="139" y="433"/>
                  </a:lnTo>
                  <a:lnTo>
                    <a:pt x="12" y="399"/>
                  </a:lnTo>
                  <a:lnTo>
                    <a:pt x="0" y="243"/>
                  </a:lnTo>
                  <a:lnTo>
                    <a:pt x="99" y="112"/>
                  </a:lnTo>
                  <a:lnTo>
                    <a:pt x="308" y="0"/>
                  </a:lnTo>
                  <a:lnTo>
                    <a:pt x="308" y="0"/>
                  </a:lnTo>
                  <a:close/>
                </a:path>
              </a:pathLst>
            </a:custGeom>
            <a:solidFill>
              <a:srgbClr val="E09D66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38" name="Freeform 14"/>
            <p:cNvSpPr>
              <a:spLocks/>
            </p:cNvSpPr>
            <p:nvPr/>
          </p:nvSpPr>
          <p:spPr bwMode="auto">
            <a:xfrm>
              <a:off x="3435" y="2502"/>
              <a:ext cx="422" cy="409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50" y="51"/>
                </a:cxn>
                <a:cxn ang="0">
                  <a:pos x="198" y="0"/>
                </a:cxn>
                <a:cxn ang="0">
                  <a:pos x="337" y="4"/>
                </a:cxn>
                <a:cxn ang="0">
                  <a:pos x="397" y="211"/>
                </a:cxn>
                <a:cxn ang="0">
                  <a:pos x="456" y="281"/>
                </a:cxn>
                <a:cxn ang="0">
                  <a:pos x="572" y="249"/>
                </a:cxn>
                <a:cxn ang="0">
                  <a:pos x="751" y="272"/>
                </a:cxn>
                <a:cxn ang="0">
                  <a:pos x="836" y="377"/>
                </a:cxn>
                <a:cxn ang="0">
                  <a:pos x="846" y="496"/>
                </a:cxn>
                <a:cxn ang="0">
                  <a:pos x="772" y="551"/>
                </a:cxn>
                <a:cxn ang="0">
                  <a:pos x="616" y="608"/>
                </a:cxn>
                <a:cxn ang="0">
                  <a:pos x="663" y="667"/>
                </a:cxn>
                <a:cxn ang="0">
                  <a:pos x="513" y="797"/>
                </a:cxn>
                <a:cxn ang="0">
                  <a:pos x="401" y="819"/>
                </a:cxn>
                <a:cxn ang="0">
                  <a:pos x="318" y="772"/>
                </a:cxn>
                <a:cxn ang="0">
                  <a:pos x="264" y="743"/>
                </a:cxn>
                <a:cxn ang="0">
                  <a:pos x="200" y="631"/>
                </a:cxn>
                <a:cxn ang="0">
                  <a:pos x="228" y="378"/>
                </a:cxn>
                <a:cxn ang="0">
                  <a:pos x="93" y="192"/>
                </a:cxn>
                <a:cxn ang="0">
                  <a:pos x="0" y="116"/>
                </a:cxn>
                <a:cxn ang="0">
                  <a:pos x="0" y="116"/>
                </a:cxn>
              </a:cxnLst>
              <a:rect l="0" t="0" r="r" b="b"/>
              <a:pathLst>
                <a:path w="846" h="819">
                  <a:moveTo>
                    <a:pt x="0" y="116"/>
                  </a:moveTo>
                  <a:lnTo>
                    <a:pt x="50" y="51"/>
                  </a:lnTo>
                  <a:lnTo>
                    <a:pt x="198" y="0"/>
                  </a:lnTo>
                  <a:lnTo>
                    <a:pt x="337" y="4"/>
                  </a:lnTo>
                  <a:lnTo>
                    <a:pt x="397" y="211"/>
                  </a:lnTo>
                  <a:lnTo>
                    <a:pt x="456" y="281"/>
                  </a:lnTo>
                  <a:lnTo>
                    <a:pt x="572" y="249"/>
                  </a:lnTo>
                  <a:lnTo>
                    <a:pt x="751" y="272"/>
                  </a:lnTo>
                  <a:lnTo>
                    <a:pt x="836" y="377"/>
                  </a:lnTo>
                  <a:lnTo>
                    <a:pt x="846" y="496"/>
                  </a:lnTo>
                  <a:lnTo>
                    <a:pt x="772" y="551"/>
                  </a:lnTo>
                  <a:lnTo>
                    <a:pt x="616" y="608"/>
                  </a:lnTo>
                  <a:lnTo>
                    <a:pt x="663" y="667"/>
                  </a:lnTo>
                  <a:lnTo>
                    <a:pt x="513" y="797"/>
                  </a:lnTo>
                  <a:lnTo>
                    <a:pt x="401" y="819"/>
                  </a:lnTo>
                  <a:lnTo>
                    <a:pt x="318" y="772"/>
                  </a:lnTo>
                  <a:lnTo>
                    <a:pt x="264" y="743"/>
                  </a:lnTo>
                  <a:lnTo>
                    <a:pt x="200" y="631"/>
                  </a:lnTo>
                  <a:lnTo>
                    <a:pt x="228" y="378"/>
                  </a:lnTo>
                  <a:lnTo>
                    <a:pt x="93" y="192"/>
                  </a:lnTo>
                  <a:lnTo>
                    <a:pt x="0" y="116"/>
                  </a:lnTo>
                  <a:lnTo>
                    <a:pt x="0" y="116"/>
                  </a:lnTo>
                  <a:close/>
                </a:path>
              </a:pathLst>
            </a:custGeom>
            <a:solidFill>
              <a:srgbClr val="E09D66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39" name="Freeform 15"/>
            <p:cNvSpPr>
              <a:spLocks/>
            </p:cNvSpPr>
            <p:nvPr/>
          </p:nvSpPr>
          <p:spPr bwMode="auto">
            <a:xfrm>
              <a:off x="2967" y="2640"/>
              <a:ext cx="275" cy="199"/>
            </a:xfrm>
            <a:custGeom>
              <a:avLst/>
              <a:gdLst/>
              <a:ahLst/>
              <a:cxnLst>
                <a:cxn ang="0">
                  <a:pos x="367" y="125"/>
                </a:cxn>
                <a:cxn ang="0">
                  <a:pos x="300" y="165"/>
                </a:cxn>
                <a:cxn ang="0">
                  <a:pos x="262" y="214"/>
                </a:cxn>
                <a:cxn ang="0">
                  <a:pos x="338" y="245"/>
                </a:cxn>
                <a:cxn ang="0">
                  <a:pos x="422" y="237"/>
                </a:cxn>
                <a:cxn ang="0">
                  <a:pos x="494" y="277"/>
                </a:cxn>
                <a:cxn ang="0">
                  <a:pos x="549" y="355"/>
                </a:cxn>
                <a:cxn ang="0">
                  <a:pos x="536" y="397"/>
                </a:cxn>
                <a:cxn ang="0">
                  <a:pos x="411" y="384"/>
                </a:cxn>
                <a:cxn ang="0">
                  <a:pos x="262" y="340"/>
                </a:cxn>
                <a:cxn ang="0">
                  <a:pos x="224" y="370"/>
                </a:cxn>
                <a:cxn ang="0">
                  <a:pos x="48" y="351"/>
                </a:cxn>
                <a:cxn ang="0">
                  <a:pos x="0" y="235"/>
                </a:cxn>
                <a:cxn ang="0">
                  <a:pos x="42" y="91"/>
                </a:cxn>
                <a:cxn ang="0">
                  <a:pos x="217" y="0"/>
                </a:cxn>
                <a:cxn ang="0">
                  <a:pos x="338" y="66"/>
                </a:cxn>
                <a:cxn ang="0">
                  <a:pos x="367" y="125"/>
                </a:cxn>
                <a:cxn ang="0">
                  <a:pos x="367" y="125"/>
                </a:cxn>
              </a:cxnLst>
              <a:rect l="0" t="0" r="r" b="b"/>
              <a:pathLst>
                <a:path w="549" h="397">
                  <a:moveTo>
                    <a:pt x="367" y="125"/>
                  </a:moveTo>
                  <a:lnTo>
                    <a:pt x="300" y="165"/>
                  </a:lnTo>
                  <a:lnTo>
                    <a:pt x="262" y="214"/>
                  </a:lnTo>
                  <a:lnTo>
                    <a:pt x="338" y="245"/>
                  </a:lnTo>
                  <a:lnTo>
                    <a:pt x="422" y="237"/>
                  </a:lnTo>
                  <a:lnTo>
                    <a:pt x="494" y="277"/>
                  </a:lnTo>
                  <a:lnTo>
                    <a:pt x="549" y="355"/>
                  </a:lnTo>
                  <a:lnTo>
                    <a:pt x="536" y="397"/>
                  </a:lnTo>
                  <a:lnTo>
                    <a:pt x="411" y="384"/>
                  </a:lnTo>
                  <a:lnTo>
                    <a:pt x="262" y="340"/>
                  </a:lnTo>
                  <a:lnTo>
                    <a:pt x="224" y="370"/>
                  </a:lnTo>
                  <a:lnTo>
                    <a:pt x="48" y="351"/>
                  </a:lnTo>
                  <a:lnTo>
                    <a:pt x="0" y="235"/>
                  </a:lnTo>
                  <a:lnTo>
                    <a:pt x="42" y="91"/>
                  </a:lnTo>
                  <a:lnTo>
                    <a:pt x="217" y="0"/>
                  </a:lnTo>
                  <a:lnTo>
                    <a:pt x="338" y="66"/>
                  </a:lnTo>
                  <a:lnTo>
                    <a:pt x="367" y="125"/>
                  </a:lnTo>
                  <a:lnTo>
                    <a:pt x="367" y="125"/>
                  </a:lnTo>
                  <a:close/>
                </a:path>
              </a:pathLst>
            </a:custGeom>
            <a:solidFill>
              <a:srgbClr val="946D4D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40" name="Freeform 16"/>
            <p:cNvSpPr>
              <a:spLocks/>
            </p:cNvSpPr>
            <p:nvPr/>
          </p:nvSpPr>
          <p:spPr bwMode="auto">
            <a:xfrm>
              <a:off x="3444" y="2521"/>
              <a:ext cx="397" cy="390"/>
            </a:xfrm>
            <a:custGeom>
              <a:avLst/>
              <a:gdLst/>
              <a:ahLst/>
              <a:cxnLst>
                <a:cxn ang="0">
                  <a:pos x="0" y="63"/>
                </a:cxn>
                <a:cxn ang="0">
                  <a:pos x="86" y="4"/>
                </a:cxn>
                <a:cxn ang="0">
                  <a:pos x="167" y="0"/>
                </a:cxn>
                <a:cxn ang="0">
                  <a:pos x="281" y="34"/>
                </a:cxn>
                <a:cxn ang="0">
                  <a:pos x="295" y="112"/>
                </a:cxn>
                <a:cxn ang="0">
                  <a:pos x="329" y="253"/>
                </a:cxn>
                <a:cxn ang="0">
                  <a:pos x="358" y="200"/>
                </a:cxn>
                <a:cxn ang="0">
                  <a:pos x="464" y="228"/>
                </a:cxn>
                <a:cxn ang="0">
                  <a:pos x="416" y="327"/>
                </a:cxn>
                <a:cxn ang="0">
                  <a:pos x="380" y="443"/>
                </a:cxn>
                <a:cxn ang="0">
                  <a:pos x="458" y="411"/>
                </a:cxn>
                <a:cxn ang="0">
                  <a:pos x="593" y="335"/>
                </a:cxn>
                <a:cxn ang="0">
                  <a:pos x="673" y="350"/>
                </a:cxn>
                <a:cxn ang="0">
                  <a:pos x="795" y="380"/>
                </a:cxn>
                <a:cxn ang="0">
                  <a:pos x="789" y="458"/>
                </a:cxn>
                <a:cxn ang="0">
                  <a:pos x="738" y="510"/>
                </a:cxn>
                <a:cxn ang="0">
                  <a:pos x="597" y="570"/>
                </a:cxn>
                <a:cxn ang="0">
                  <a:pos x="644" y="629"/>
                </a:cxn>
                <a:cxn ang="0">
                  <a:pos x="540" y="715"/>
                </a:cxn>
                <a:cxn ang="0">
                  <a:pos x="382" y="781"/>
                </a:cxn>
                <a:cxn ang="0">
                  <a:pos x="299" y="734"/>
                </a:cxn>
                <a:cxn ang="0">
                  <a:pos x="224" y="683"/>
                </a:cxn>
                <a:cxn ang="0">
                  <a:pos x="185" y="563"/>
                </a:cxn>
                <a:cxn ang="0">
                  <a:pos x="205" y="264"/>
                </a:cxn>
                <a:cxn ang="0">
                  <a:pos x="17" y="109"/>
                </a:cxn>
                <a:cxn ang="0">
                  <a:pos x="0" y="63"/>
                </a:cxn>
                <a:cxn ang="0">
                  <a:pos x="0" y="63"/>
                </a:cxn>
              </a:cxnLst>
              <a:rect l="0" t="0" r="r" b="b"/>
              <a:pathLst>
                <a:path w="795" h="781">
                  <a:moveTo>
                    <a:pt x="0" y="63"/>
                  </a:moveTo>
                  <a:lnTo>
                    <a:pt x="86" y="4"/>
                  </a:lnTo>
                  <a:lnTo>
                    <a:pt x="167" y="0"/>
                  </a:lnTo>
                  <a:lnTo>
                    <a:pt x="281" y="34"/>
                  </a:lnTo>
                  <a:lnTo>
                    <a:pt x="295" y="112"/>
                  </a:lnTo>
                  <a:lnTo>
                    <a:pt x="329" y="253"/>
                  </a:lnTo>
                  <a:lnTo>
                    <a:pt x="358" y="200"/>
                  </a:lnTo>
                  <a:lnTo>
                    <a:pt x="464" y="228"/>
                  </a:lnTo>
                  <a:lnTo>
                    <a:pt x="416" y="327"/>
                  </a:lnTo>
                  <a:lnTo>
                    <a:pt x="380" y="443"/>
                  </a:lnTo>
                  <a:lnTo>
                    <a:pt x="458" y="411"/>
                  </a:lnTo>
                  <a:lnTo>
                    <a:pt x="593" y="335"/>
                  </a:lnTo>
                  <a:lnTo>
                    <a:pt x="673" y="350"/>
                  </a:lnTo>
                  <a:lnTo>
                    <a:pt x="795" y="380"/>
                  </a:lnTo>
                  <a:lnTo>
                    <a:pt x="789" y="458"/>
                  </a:lnTo>
                  <a:lnTo>
                    <a:pt x="738" y="510"/>
                  </a:lnTo>
                  <a:lnTo>
                    <a:pt x="597" y="570"/>
                  </a:lnTo>
                  <a:lnTo>
                    <a:pt x="644" y="629"/>
                  </a:lnTo>
                  <a:lnTo>
                    <a:pt x="540" y="715"/>
                  </a:lnTo>
                  <a:lnTo>
                    <a:pt x="382" y="781"/>
                  </a:lnTo>
                  <a:lnTo>
                    <a:pt x="299" y="734"/>
                  </a:lnTo>
                  <a:lnTo>
                    <a:pt x="224" y="683"/>
                  </a:lnTo>
                  <a:lnTo>
                    <a:pt x="185" y="563"/>
                  </a:lnTo>
                  <a:lnTo>
                    <a:pt x="205" y="264"/>
                  </a:lnTo>
                  <a:lnTo>
                    <a:pt x="17" y="109"/>
                  </a:lnTo>
                  <a:lnTo>
                    <a:pt x="0" y="63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rgbClr val="946D4D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41" name="Freeform 17"/>
            <p:cNvSpPr>
              <a:spLocks/>
            </p:cNvSpPr>
            <p:nvPr/>
          </p:nvSpPr>
          <p:spPr bwMode="auto">
            <a:xfrm>
              <a:off x="3578" y="875"/>
              <a:ext cx="429" cy="203"/>
            </a:xfrm>
            <a:custGeom>
              <a:avLst/>
              <a:gdLst/>
              <a:ahLst/>
              <a:cxnLst>
                <a:cxn ang="0">
                  <a:pos x="0" y="277"/>
                </a:cxn>
                <a:cxn ang="0">
                  <a:pos x="31" y="184"/>
                </a:cxn>
                <a:cxn ang="0">
                  <a:pos x="162" y="76"/>
                </a:cxn>
                <a:cxn ang="0">
                  <a:pos x="365" y="0"/>
                </a:cxn>
                <a:cxn ang="0">
                  <a:pos x="475" y="4"/>
                </a:cxn>
                <a:cxn ang="0">
                  <a:pos x="510" y="120"/>
                </a:cxn>
                <a:cxn ang="0">
                  <a:pos x="648" y="78"/>
                </a:cxn>
                <a:cxn ang="0">
                  <a:pos x="804" y="123"/>
                </a:cxn>
                <a:cxn ang="0">
                  <a:pos x="857" y="217"/>
                </a:cxn>
                <a:cxn ang="0">
                  <a:pos x="439" y="405"/>
                </a:cxn>
                <a:cxn ang="0">
                  <a:pos x="95" y="357"/>
                </a:cxn>
                <a:cxn ang="0">
                  <a:pos x="0" y="277"/>
                </a:cxn>
                <a:cxn ang="0">
                  <a:pos x="0" y="277"/>
                </a:cxn>
              </a:cxnLst>
              <a:rect l="0" t="0" r="r" b="b"/>
              <a:pathLst>
                <a:path w="857" h="405">
                  <a:moveTo>
                    <a:pt x="0" y="277"/>
                  </a:moveTo>
                  <a:lnTo>
                    <a:pt x="31" y="184"/>
                  </a:lnTo>
                  <a:lnTo>
                    <a:pt x="162" y="76"/>
                  </a:lnTo>
                  <a:lnTo>
                    <a:pt x="365" y="0"/>
                  </a:lnTo>
                  <a:lnTo>
                    <a:pt x="475" y="4"/>
                  </a:lnTo>
                  <a:lnTo>
                    <a:pt x="510" y="120"/>
                  </a:lnTo>
                  <a:lnTo>
                    <a:pt x="648" y="78"/>
                  </a:lnTo>
                  <a:lnTo>
                    <a:pt x="804" y="123"/>
                  </a:lnTo>
                  <a:lnTo>
                    <a:pt x="857" y="217"/>
                  </a:lnTo>
                  <a:lnTo>
                    <a:pt x="439" y="405"/>
                  </a:lnTo>
                  <a:lnTo>
                    <a:pt x="95" y="357"/>
                  </a:lnTo>
                  <a:lnTo>
                    <a:pt x="0" y="277"/>
                  </a:lnTo>
                  <a:lnTo>
                    <a:pt x="0" y="277"/>
                  </a:lnTo>
                  <a:close/>
                </a:path>
              </a:pathLst>
            </a:custGeom>
            <a:solidFill>
              <a:srgbClr val="665C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42" name="Freeform 18"/>
            <p:cNvSpPr>
              <a:spLocks/>
            </p:cNvSpPr>
            <p:nvPr/>
          </p:nvSpPr>
          <p:spPr bwMode="auto">
            <a:xfrm>
              <a:off x="3240" y="1285"/>
              <a:ext cx="653" cy="1335"/>
            </a:xfrm>
            <a:custGeom>
              <a:avLst/>
              <a:gdLst/>
              <a:ahLst/>
              <a:cxnLst>
                <a:cxn ang="0">
                  <a:pos x="672" y="11"/>
                </a:cxn>
                <a:cxn ang="0">
                  <a:pos x="752" y="0"/>
                </a:cxn>
                <a:cxn ang="0">
                  <a:pos x="779" y="112"/>
                </a:cxn>
                <a:cxn ang="0">
                  <a:pos x="798" y="392"/>
                </a:cxn>
                <a:cxn ang="0">
                  <a:pos x="762" y="527"/>
                </a:cxn>
                <a:cxn ang="0">
                  <a:pos x="737" y="603"/>
                </a:cxn>
                <a:cxn ang="0">
                  <a:pos x="727" y="622"/>
                </a:cxn>
                <a:cxn ang="0">
                  <a:pos x="893" y="698"/>
                </a:cxn>
                <a:cxn ang="0">
                  <a:pos x="1060" y="816"/>
                </a:cxn>
                <a:cxn ang="0">
                  <a:pos x="1182" y="551"/>
                </a:cxn>
                <a:cxn ang="0">
                  <a:pos x="1206" y="314"/>
                </a:cxn>
                <a:cxn ang="0">
                  <a:pos x="1205" y="165"/>
                </a:cxn>
                <a:cxn ang="0">
                  <a:pos x="1269" y="314"/>
                </a:cxn>
                <a:cxn ang="0">
                  <a:pos x="1305" y="743"/>
                </a:cxn>
                <a:cxn ang="0">
                  <a:pos x="1205" y="1076"/>
                </a:cxn>
                <a:cxn ang="0">
                  <a:pos x="933" y="1418"/>
                </a:cxn>
                <a:cxn ang="0">
                  <a:pos x="927" y="1764"/>
                </a:cxn>
                <a:cxn ang="0">
                  <a:pos x="1022" y="1853"/>
                </a:cxn>
                <a:cxn ang="0">
                  <a:pos x="942" y="2108"/>
                </a:cxn>
                <a:cxn ang="0">
                  <a:pos x="897" y="2329"/>
                </a:cxn>
                <a:cxn ang="0">
                  <a:pos x="965" y="2479"/>
                </a:cxn>
                <a:cxn ang="0">
                  <a:pos x="1039" y="2562"/>
                </a:cxn>
                <a:cxn ang="0">
                  <a:pos x="940" y="2671"/>
                </a:cxn>
                <a:cxn ang="0">
                  <a:pos x="821" y="2671"/>
                </a:cxn>
                <a:cxn ang="0">
                  <a:pos x="786" y="2644"/>
                </a:cxn>
                <a:cxn ang="0">
                  <a:pos x="718" y="2456"/>
                </a:cxn>
                <a:cxn ang="0">
                  <a:pos x="598" y="2397"/>
                </a:cxn>
                <a:cxn ang="0">
                  <a:pos x="486" y="2154"/>
                </a:cxn>
                <a:cxn ang="0">
                  <a:pos x="262" y="2500"/>
                </a:cxn>
                <a:cxn ang="0">
                  <a:pos x="114" y="2623"/>
                </a:cxn>
                <a:cxn ang="0">
                  <a:pos x="24" y="2350"/>
                </a:cxn>
                <a:cxn ang="0">
                  <a:pos x="188" y="1690"/>
                </a:cxn>
                <a:cxn ang="0">
                  <a:pos x="0" y="1452"/>
                </a:cxn>
                <a:cxn ang="0">
                  <a:pos x="22" y="1063"/>
                </a:cxn>
                <a:cxn ang="0">
                  <a:pos x="144" y="979"/>
                </a:cxn>
                <a:cxn ang="0">
                  <a:pos x="437" y="654"/>
                </a:cxn>
                <a:cxn ang="0">
                  <a:pos x="581" y="378"/>
                </a:cxn>
                <a:cxn ang="0">
                  <a:pos x="678" y="221"/>
                </a:cxn>
                <a:cxn ang="0">
                  <a:pos x="686" y="93"/>
                </a:cxn>
                <a:cxn ang="0">
                  <a:pos x="672" y="11"/>
                </a:cxn>
                <a:cxn ang="0">
                  <a:pos x="672" y="11"/>
                </a:cxn>
              </a:cxnLst>
              <a:rect l="0" t="0" r="r" b="b"/>
              <a:pathLst>
                <a:path w="1305" h="2671">
                  <a:moveTo>
                    <a:pt x="672" y="11"/>
                  </a:moveTo>
                  <a:lnTo>
                    <a:pt x="752" y="0"/>
                  </a:lnTo>
                  <a:lnTo>
                    <a:pt x="779" y="112"/>
                  </a:lnTo>
                  <a:lnTo>
                    <a:pt x="798" y="392"/>
                  </a:lnTo>
                  <a:lnTo>
                    <a:pt x="762" y="527"/>
                  </a:lnTo>
                  <a:lnTo>
                    <a:pt x="737" y="603"/>
                  </a:lnTo>
                  <a:lnTo>
                    <a:pt x="727" y="622"/>
                  </a:lnTo>
                  <a:lnTo>
                    <a:pt x="893" y="698"/>
                  </a:lnTo>
                  <a:lnTo>
                    <a:pt x="1060" y="816"/>
                  </a:lnTo>
                  <a:lnTo>
                    <a:pt x="1182" y="551"/>
                  </a:lnTo>
                  <a:lnTo>
                    <a:pt x="1206" y="314"/>
                  </a:lnTo>
                  <a:lnTo>
                    <a:pt x="1205" y="165"/>
                  </a:lnTo>
                  <a:lnTo>
                    <a:pt x="1269" y="314"/>
                  </a:lnTo>
                  <a:lnTo>
                    <a:pt x="1305" y="743"/>
                  </a:lnTo>
                  <a:lnTo>
                    <a:pt x="1205" y="1076"/>
                  </a:lnTo>
                  <a:lnTo>
                    <a:pt x="933" y="1418"/>
                  </a:lnTo>
                  <a:lnTo>
                    <a:pt x="927" y="1764"/>
                  </a:lnTo>
                  <a:lnTo>
                    <a:pt x="1022" y="1853"/>
                  </a:lnTo>
                  <a:lnTo>
                    <a:pt x="942" y="2108"/>
                  </a:lnTo>
                  <a:lnTo>
                    <a:pt x="897" y="2329"/>
                  </a:lnTo>
                  <a:lnTo>
                    <a:pt x="965" y="2479"/>
                  </a:lnTo>
                  <a:lnTo>
                    <a:pt x="1039" y="2562"/>
                  </a:lnTo>
                  <a:lnTo>
                    <a:pt x="940" y="2671"/>
                  </a:lnTo>
                  <a:lnTo>
                    <a:pt x="821" y="2671"/>
                  </a:lnTo>
                  <a:lnTo>
                    <a:pt x="786" y="2644"/>
                  </a:lnTo>
                  <a:lnTo>
                    <a:pt x="718" y="2456"/>
                  </a:lnTo>
                  <a:lnTo>
                    <a:pt x="598" y="2397"/>
                  </a:lnTo>
                  <a:lnTo>
                    <a:pt x="486" y="2154"/>
                  </a:lnTo>
                  <a:lnTo>
                    <a:pt x="262" y="2500"/>
                  </a:lnTo>
                  <a:lnTo>
                    <a:pt x="114" y="2623"/>
                  </a:lnTo>
                  <a:lnTo>
                    <a:pt x="24" y="2350"/>
                  </a:lnTo>
                  <a:lnTo>
                    <a:pt x="188" y="1690"/>
                  </a:lnTo>
                  <a:lnTo>
                    <a:pt x="0" y="1452"/>
                  </a:lnTo>
                  <a:lnTo>
                    <a:pt x="22" y="1063"/>
                  </a:lnTo>
                  <a:lnTo>
                    <a:pt x="144" y="979"/>
                  </a:lnTo>
                  <a:lnTo>
                    <a:pt x="437" y="654"/>
                  </a:lnTo>
                  <a:lnTo>
                    <a:pt x="581" y="378"/>
                  </a:lnTo>
                  <a:lnTo>
                    <a:pt x="678" y="221"/>
                  </a:lnTo>
                  <a:lnTo>
                    <a:pt x="686" y="93"/>
                  </a:lnTo>
                  <a:lnTo>
                    <a:pt x="672" y="11"/>
                  </a:lnTo>
                  <a:lnTo>
                    <a:pt x="672" y="11"/>
                  </a:lnTo>
                  <a:close/>
                </a:path>
              </a:pathLst>
            </a:custGeom>
            <a:solidFill>
              <a:srgbClr val="665C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43" name="Freeform 19"/>
            <p:cNvSpPr>
              <a:spLocks/>
            </p:cNvSpPr>
            <p:nvPr/>
          </p:nvSpPr>
          <p:spPr bwMode="auto">
            <a:xfrm>
              <a:off x="3616" y="968"/>
              <a:ext cx="338" cy="464"/>
            </a:xfrm>
            <a:custGeom>
              <a:avLst/>
              <a:gdLst/>
              <a:ahLst/>
              <a:cxnLst>
                <a:cxn ang="0">
                  <a:pos x="458" y="0"/>
                </a:cxn>
                <a:cxn ang="0">
                  <a:pos x="523" y="8"/>
                </a:cxn>
                <a:cxn ang="0">
                  <a:pos x="557" y="31"/>
                </a:cxn>
                <a:cxn ang="0">
                  <a:pos x="622" y="80"/>
                </a:cxn>
                <a:cxn ang="0">
                  <a:pos x="677" y="213"/>
                </a:cxn>
                <a:cxn ang="0">
                  <a:pos x="667" y="365"/>
                </a:cxn>
                <a:cxn ang="0">
                  <a:pos x="671" y="493"/>
                </a:cxn>
                <a:cxn ang="0">
                  <a:pos x="618" y="612"/>
                </a:cxn>
                <a:cxn ang="0">
                  <a:pos x="517" y="698"/>
                </a:cxn>
                <a:cxn ang="0">
                  <a:pos x="439" y="759"/>
                </a:cxn>
                <a:cxn ang="0">
                  <a:pos x="373" y="882"/>
                </a:cxn>
                <a:cxn ang="0">
                  <a:pos x="299" y="930"/>
                </a:cxn>
                <a:cxn ang="0">
                  <a:pos x="247" y="924"/>
                </a:cxn>
                <a:cxn ang="0">
                  <a:pos x="133" y="890"/>
                </a:cxn>
                <a:cxn ang="0">
                  <a:pos x="29" y="821"/>
                </a:cxn>
                <a:cxn ang="0">
                  <a:pos x="21" y="656"/>
                </a:cxn>
                <a:cxn ang="0">
                  <a:pos x="84" y="561"/>
                </a:cxn>
                <a:cxn ang="0">
                  <a:pos x="0" y="437"/>
                </a:cxn>
                <a:cxn ang="0">
                  <a:pos x="40" y="259"/>
                </a:cxn>
                <a:cxn ang="0">
                  <a:pos x="84" y="160"/>
                </a:cxn>
                <a:cxn ang="0">
                  <a:pos x="428" y="59"/>
                </a:cxn>
                <a:cxn ang="0">
                  <a:pos x="458" y="0"/>
                </a:cxn>
                <a:cxn ang="0">
                  <a:pos x="458" y="0"/>
                </a:cxn>
              </a:cxnLst>
              <a:rect l="0" t="0" r="r" b="b"/>
              <a:pathLst>
                <a:path w="677" h="930">
                  <a:moveTo>
                    <a:pt x="458" y="0"/>
                  </a:moveTo>
                  <a:lnTo>
                    <a:pt x="523" y="8"/>
                  </a:lnTo>
                  <a:lnTo>
                    <a:pt x="557" y="31"/>
                  </a:lnTo>
                  <a:lnTo>
                    <a:pt x="622" y="80"/>
                  </a:lnTo>
                  <a:lnTo>
                    <a:pt x="677" y="213"/>
                  </a:lnTo>
                  <a:lnTo>
                    <a:pt x="667" y="365"/>
                  </a:lnTo>
                  <a:lnTo>
                    <a:pt x="671" y="493"/>
                  </a:lnTo>
                  <a:lnTo>
                    <a:pt x="618" y="612"/>
                  </a:lnTo>
                  <a:lnTo>
                    <a:pt x="517" y="698"/>
                  </a:lnTo>
                  <a:lnTo>
                    <a:pt x="439" y="759"/>
                  </a:lnTo>
                  <a:lnTo>
                    <a:pt x="373" y="882"/>
                  </a:lnTo>
                  <a:lnTo>
                    <a:pt x="299" y="930"/>
                  </a:lnTo>
                  <a:lnTo>
                    <a:pt x="247" y="924"/>
                  </a:lnTo>
                  <a:lnTo>
                    <a:pt x="133" y="890"/>
                  </a:lnTo>
                  <a:lnTo>
                    <a:pt x="29" y="821"/>
                  </a:lnTo>
                  <a:lnTo>
                    <a:pt x="21" y="656"/>
                  </a:lnTo>
                  <a:lnTo>
                    <a:pt x="84" y="561"/>
                  </a:lnTo>
                  <a:lnTo>
                    <a:pt x="0" y="437"/>
                  </a:lnTo>
                  <a:lnTo>
                    <a:pt x="40" y="259"/>
                  </a:lnTo>
                  <a:lnTo>
                    <a:pt x="84" y="160"/>
                  </a:lnTo>
                  <a:lnTo>
                    <a:pt x="428" y="59"/>
                  </a:lnTo>
                  <a:lnTo>
                    <a:pt x="458" y="0"/>
                  </a:lnTo>
                  <a:lnTo>
                    <a:pt x="458" y="0"/>
                  </a:lnTo>
                  <a:close/>
                </a:path>
              </a:pathLst>
            </a:custGeom>
            <a:solidFill>
              <a:srgbClr val="FFC4B8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44" name="Freeform 20"/>
            <p:cNvSpPr>
              <a:spLocks/>
            </p:cNvSpPr>
            <p:nvPr/>
          </p:nvSpPr>
          <p:spPr bwMode="auto">
            <a:xfrm>
              <a:off x="3197" y="1469"/>
              <a:ext cx="329" cy="412"/>
            </a:xfrm>
            <a:custGeom>
              <a:avLst/>
              <a:gdLst/>
              <a:ahLst/>
              <a:cxnLst>
                <a:cxn ang="0">
                  <a:pos x="6" y="78"/>
                </a:cxn>
                <a:cxn ang="0">
                  <a:pos x="177" y="0"/>
                </a:cxn>
                <a:cxn ang="0">
                  <a:pos x="270" y="6"/>
                </a:cxn>
                <a:cxn ang="0">
                  <a:pos x="374" y="38"/>
                </a:cxn>
                <a:cxn ang="0">
                  <a:pos x="428" y="264"/>
                </a:cxn>
                <a:cxn ang="0">
                  <a:pos x="553" y="338"/>
                </a:cxn>
                <a:cxn ang="0">
                  <a:pos x="625" y="405"/>
                </a:cxn>
                <a:cxn ang="0">
                  <a:pos x="658" y="581"/>
                </a:cxn>
                <a:cxn ang="0">
                  <a:pos x="610" y="635"/>
                </a:cxn>
                <a:cxn ang="0">
                  <a:pos x="521" y="564"/>
                </a:cxn>
                <a:cxn ang="0">
                  <a:pos x="519" y="694"/>
                </a:cxn>
                <a:cxn ang="0">
                  <a:pos x="578" y="823"/>
                </a:cxn>
                <a:cxn ang="0">
                  <a:pos x="397" y="791"/>
                </a:cxn>
                <a:cxn ang="0">
                  <a:pos x="346" y="677"/>
                </a:cxn>
                <a:cxn ang="0">
                  <a:pos x="251" y="659"/>
                </a:cxn>
                <a:cxn ang="0">
                  <a:pos x="205" y="384"/>
                </a:cxn>
                <a:cxn ang="0">
                  <a:pos x="146" y="293"/>
                </a:cxn>
                <a:cxn ang="0">
                  <a:pos x="0" y="150"/>
                </a:cxn>
                <a:cxn ang="0">
                  <a:pos x="6" y="78"/>
                </a:cxn>
                <a:cxn ang="0">
                  <a:pos x="6" y="78"/>
                </a:cxn>
              </a:cxnLst>
              <a:rect l="0" t="0" r="r" b="b"/>
              <a:pathLst>
                <a:path w="658" h="823">
                  <a:moveTo>
                    <a:pt x="6" y="78"/>
                  </a:moveTo>
                  <a:lnTo>
                    <a:pt x="177" y="0"/>
                  </a:lnTo>
                  <a:lnTo>
                    <a:pt x="270" y="6"/>
                  </a:lnTo>
                  <a:lnTo>
                    <a:pt x="374" y="38"/>
                  </a:lnTo>
                  <a:lnTo>
                    <a:pt x="428" y="264"/>
                  </a:lnTo>
                  <a:lnTo>
                    <a:pt x="553" y="338"/>
                  </a:lnTo>
                  <a:lnTo>
                    <a:pt x="625" y="405"/>
                  </a:lnTo>
                  <a:lnTo>
                    <a:pt x="658" y="581"/>
                  </a:lnTo>
                  <a:lnTo>
                    <a:pt x="610" y="635"/>
                  </a:lnTo>
                  <a:lnTo>
                    <a:pt x="521" y="564"/>
                  </a:lnTo>
                  <a:lnTo>
                    <a:pt x="519" y="694"/>
                  </a:lnTo>
                  <a:lnTo>
                    <a:pt x="578" y="823"/>
                  </a:lnTo>
                  <a:lnTo>
                    <a:pt x="397" y="791"/>
                  </a:lnTo>
                  <a:lnTo>
                    <a:pt x="346" y="677"/>
                  </a:lnTo>
                  <a:lnTo>
                    <a:pt x="251" y="659"/>
                  </a:lnTo>
                  <a:lnTo>
                    <a:pt x="205" y="384"/>
                  </a:lnTo>
                  <a:lnTo>
                    <a:pt x="146" y="293"/>
                  </a:lnTo>
                  <a:lnTo>
                    <a:pt x="0" y="150"/>
                  </a:lnTo>
                  <a:lnTo>
                    <a:pt x="6" y="78"/>
                  </a:lnTo>
                  <a:lnTo>
                    <a:pt x="6" y="78"/>
                  </a:lnTo>
                  <a:close/>
                </a:path>
              </a:pathLst>
            </a:custGeom>
            <a:solidFill>
              <a:srgbClr val="FFC4B8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45" name="Freeform 21"/>
            <p:cNvSpPr>
              <a:spLocks/>
            </p:cNvSpPr>
            <p:nvPr/>
          </p:nvSpPr>
          <p:spPr bwMode="auto">
            <a:xfrm>
              <a:off x="3683" y="1762"/>
              <a:ext cx="427" cy="481"/>
            </a:xfrm>
            <a:custGeom>
              <a:avLst/>
              <a:gdLst/>
              <a:ahLst/>
              <a:cxnLst>
                <a:cxn ang="0">
                  <a:pos x="0" y="631"/>
                </a:cxn>
                <a:cxn ang="0">
                  <a:pos x="95" y="491"/>
                </a:cxn>
                <a:cxn ang="0">
                  <a:pos x="306" y="515"/>
                </a:cxn>
                <a:cxn ang="0">
                  <a:pos x="401" y="356"/>
                </a:cxn>
                <a:cxn ang="0">
                  <a:pos x="432" y="226"/>
                </a:cxn>
                <a:cxn ang="0">
                  <a:pos x="527" y="67"/>
                </a:cxn>
                <a:cxn ang="0">
                  <a:pos x="580" y="12"/>
                </a:cxn>
                <a:cxn ang="0">
                  <a:pos x="703" y="0"/>
                </a:cxn>
                <a:cxn ang="0">
                  <a:pos x="816" y="90"/>
                </a:cxn>
                <a:cxn ang="0">
                  <a:pos x="855" y="154"/>
                </a:cxn>
                <a:cxn ang="0">
                  <a:pos x="852" y="293"/>
                </a:cxn>
                <a:cxn ang="0">
                  <a:pos x="542" y="610"/>
                </a:cxn>
                <a:cxn ang="0">
                  <a:pos x="492" y="666"/>
                </a:cxn>
                <a:cxn ang="0">
                  <a:pos x="466" y="802"/>
                </a:cxn>
                <a:cxn ang="0">
                  <a:pos x="401" y="869"/>
                </a:cxn>
                <a:cxn ang="0">
                  <a:pos x="350" y="831"/>
                </a:cxn>
                <a:cxn ang="0">
                  <a:pos x="270" y="962"/>
                </a:cxn>
                <a:cxn ang="0">
                  <a:pos x="150" y="905"/>
                </a:cxn>
                <a:cxn ang="0">
                  <a:pos x="42" y="810"/>
                </a:cxn>
                <a:cxn ang="0">
                  <a:pos x="0" y="631"/>
                </a:cxn>
                <a:cxn ang="0">
                  <a:pos x="0" y="631"/>
                </a:cxn>
              </a:cxnLst>
              <a:rect l="0" t="0" r="r" b="b"/>
              <a:pathLst>
                <a:path w="855" h="962">
                  <a:moveTo>
                    <a:pt x="0" y="631"/>
                  </a:moveTo>
                  <a:lnTo>
                    <a:pt x="95" y="491"/>
                  </a:lnTo>
                  <a:lnTo>
                    <a:pt x="306" y="515"/>
                  </a:lnTo>
                  <a:lnTo>
                    <a:pt x="401" y="356"/>
                  </a:lnTo>
                  <a:lnTo>
                    <a:pt x="432" y="226"/>
                  </a:lnTo>
                  <a:lnTo>
                    <a:pt x="527" y="67"/>
                  </a:lnTo>
                  <a:lnTo>
                    <a:pt x="580" y="12"/>
                  </a:lnTo>
                  <a:lnTo>
                    <a:pt x="703" y="0"/>
                  </a:lnTo>
                  <a:lnTo>
                    <a:pt x="816" y="90"/>
                  </a:lnTo>
                  <a:lnTo>
                    <a:pt x="855" y="154"/>
                  </a:lnTo>
                  <a:lnTo>
                    <a:pt x="852" y="293"/>
                  </a:lnTo>
                  <a:lnTo>
                    <a:pt x="542" y="610"/>
                  </a:lnTo>
                  <a:lnTo>
                    <a:pt x="492" y="666"/>
                  </a:lnTo>
                  <a:lnTo>
                    <a:pt x="466" y="802"/>
                  </a:lnTo>
                  <a:lnTo>
                    <a:pt x="401" y="869"/>
                  </a:lnTo>
                  <a:lnTo>
                    <a:pt x="350" y="831"/>
                  </a:lnTo>
                  <a:lnTo>
                    <a:pt x="270" y="962"/>
                  </a:lnTo>
                  <a:lnTo>
                    <a:pt x="150" y="905"/>
                  </a:lnTo>
                  <a:lnTo>
                    <a:pt x="42" y="810"/>
                  </a:lnTo>
                  <a:lnTo>
                    <a:pt x="0" y="631"/>
                  </a:lnTo>
                  <a:lnTo>
                    <a:pt x="0" y="631"/>
                  </a:lnTo>
                  <a:close/>
                </a:path>
              </a:pathLst>
            </a:custGeom>
            <a:solidFill>
              <a:srgbClr val="FFC4B8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46" name="Freeform 22"/>
            <p:cNvSpPr>
              <a:spLocks/>
            </p:cNvSpPr>
            <p:nvPr/>
          </p:nvSpPr>
          <p:spPr bwMode="auto">
            <a:xfrm>
              <a:off x="3609" y="968"/>
              <a:ext cx="330" cy="458"/>
            </a:xfrm>
            <a:custGeom>
              <a:avLst/>
              <a:gdLst/>
              <a:ahLst/>
              <a:cxnLst>
                <a:cxn ang="0">
                  <a:pos x="659" y="114"/>
                </a:cxn>
                <a:cxn ang="0">
                  <a:pos x="587" y="101"/>
                </a:cxn>
                <a:cxn ang="0">
                  <a:pos x="540" y="141"/>
                </a:cxn>
                <a:cxn ang="0">
                  <a:pos x="483" y="112"/>
                </a:cxn>
                <a:cxn ang="0">
                  <a:pos x="399" y="128"/>
                </a:cxn>
                <a:cxn ang="0">
                  <a:pos x="359" y="183"/>
                </a:cxn>
                <a:cxn ang="0">
                  <a:pos x="361" y="228"/>
                </a:cxn>
                <a:cxn ang="0">
                  <a:pos x="346" y="268"/>
                </a:cxn>
                <a:cxn ang="0">
                  <a:pos x="279" y="295"/>
                </a:cxn>
                <a:cxn ang="0">
                  <a:pos x="304" y="352"/>
                </a:cxn>
                <a:cxn ang="0">
                  <a:pos x="325" y="411"/>
                </a:cxn>
                <a:cxn ang="0">
                  <a:pos x="350" y="453"/>
                </a:cxn>
                <a:cxn ang="0">
                  <a:pos x="386" y="371"/>
                </a:cxn>
                <a:cxn ang="0">
                  <a:pos x="426" y="426"/>
                </a:cxn>
                <a:cxn ang="0">
                  <a:pos x="486" y="418"/>
                </a:cxn>
                <a:cxn ang="0">
                  <a:pos x="519" y="363"/>
                </a:cxn>
                <a:cxn ang="0">
                  <a:pos x="553" y="287"/>
                </a:cxn>
                <a:cxn ang="0">
                  <a:pos x="562" y="371"/>
                </a:cxn>
                <a:cxn ang="0">
                  <a:pos x="540" y="409"/>
                </a:cxn>
                <a:cxn ang="0">
                  <a:pos x="580" y="456"/>
                </a:cxn>
                <a:cxn ang="0">
                  <a:pos x="562" y="502"/>
                </a:cxn>
                <a:cxn ang="0">
                  <a:pos x="526" y="515"/>
                </a:cxn>
                <a:cxn ang="0">
                  <a:pos x="462" y="565"/>
                </a:cxn>
                <a:cxn ang="0">
                  <a:pos x="390" y="565"/>
                </a:cxn>
                <a:cxn ang="0">
                  <a:pos x="403" y="610"/>
                </a:cxn>
                <a:cxn ang="0">
                  <a:pos x="443" y="641"/>
                </a:cxn>
                <a:cxn ang="0">
                  <a:pos x="369" y="669"/>
                </a:cxn>
                <a:cxn ang="0">
                  <a:pos x="359" y="707"/>
                </a:cxn>
                <a:cxn ang="0">
                  <a:pos x="331" y="734"/>
                </a:cxn>
                <a:cxn ang="0">
                  <a:pos x="241" y="711"/>
                </a:cxn>
                <a:cxn ang="0">
                  <a:pos x="203" y="738"/>
                </a:cxn>
                <a:cxn ang="0">
                  <a:pos x="188" y="791"/>
                </a:cxn>
                <a:cxn ang="0">
                  <a:pos x="213" y="869"/>
                </a:cxn>
                <a:cxn ang="0">
                  <a:pos x="232" y="916"/>
                </a:cxn>
                <a:cxn ang="0">
                  <a:pos x="101" y="873"/>
                </a:cxn>
                <a:cxn ang="0">
                  <a:pos x="36" y="707"/>
                </a:cxn>
                <a:cxn ang="0">
                  <a:pos x="80" y="565"/>
                </a:cxn>
                <a:cxn ang="0">
                  <a:pos x="0" y="399"/>
                </a:cxn>
                <a:cxn ang="0">
                  <a:pos x="87" y="131"/>
                </a:cxn>
                <a:cxn ang="0">
                  <a:pos x="431" y="63"/>
                </a:cxn>
                <a:cxn ang="0">
                  <a:pos x="471" y="0"/>
                </a:cxn>
                <a:cxn ang="0">
                  <a:pos x="540" y="8"/>
                </a:cxn>
                <a:cxn ang="0">
                  <a:pos x="614" y="57"/>
                </a:cxn>
                <a:cxn ang="0">
                  <a:pos x="659" y="114"/>
                </a:cxn>
                <a:cxn ang="0">
                  <a:pos x="659" y="114"/>
                </a:cxn>
              </a:cxnLst>
              <a:rect l="0" t="0" r="r" b="b"/>
              <a:pathLst>
                <a:path w="659" h="916">
                  <a:moveTo>
                    <a:pt x="659" y="114"/>
                  </a:moveTo>
                  <a:lnTo>
                    <a:pt x="587" y="101"/>
                  </a:lnTo>
                  <a:lnTo>
                    <a:pt x="540" y="141"/>
                  </a:lnTo>
                  <a:lnTo>
                    <a:pt x="483" y="112"/>
                  </a:lnTo>
                  <a:lnTo>
                    <a:pt x="399" y="128"/>
                  </a:lnTo>
                  <a:lnTo>
                    <a:pt x="359" y="183"/>
                  </a:lnTo>
                  <a:lnTo>
                    <a:pt x="361" y="228"/>
                  </a:lnTo>
                  <a:lnTo>
                    <a:pt x="346" y="268"/>
                  </a:lnTo>
                  <a:lnTo>
                    <a:pt x="279" y="295"/>
                  </a:lnTo>
                  <a:lnTo>
                    <a:pt x="304" y="352"/>
                  </a:lnTo>
                  <a:lnTo>
                    <a:pt x="325" y="411"/>
                  </a:lnTo>
                  <a:lnTo>
                    <a:pt x="350" y="453"/>
                  </a:lnTo>
                  <a:lnTo>
                    <a:pt x="386" y="371"/>
                  </a:lnTo>
                  <a:lnTo>
                    <a:pt x="426" y="426"/>
                  </a:lnTo>
                  <a:lnTo>
                    <a:pt x="486" y="418"/>
                  </a:lnTo>
                  <a:lnTo>
                    <a:pt x="519" y="363"/>
                  </a:lnTo>
                  <a:lnTo>
                    <a:pt x="553" y="287"/>
                  </a:lnTo>
                  <a:lnTo>
                    <a:pt x="562" y="371"/>
                  </a:lnTo>
                  <a:lnTo>
                    <a:pt x="540" y="409"/>
                  </a:lnTo>
                  <a:lnTo>
                    <a:pt x="580" y="456"/>
                  </a:lnTo>
                  <a:lnTo>
                    <a:pt x="562" y="502"/>
                  </a:lnTo>
                  <a:lnTo>
                    <a:pt x="526" y="515"/>
                  </a:lnTo>
                  <a:lnTo>
                    <a:pt x="462" y="565"/>
                  </a:lnTo>
                  <a:lnTo>
                    <a:pt x="390" y="565"/>
                  </a:lnTo>
                  <a:lnTo>
                    <a:pt x="403" y="610"/>
                  </a:lnTo>
                  <a:lnTo>
                    <a:pt x="443" y="641"/>
                  </a:lnTo>
                  <a:lnTo>
                    <a:pt x="369" y="669"/>
                  </a:lnTo>
                  <a:lnTo>
                    <a:pt x="359" y="707"/>
                  </a:lnTo>
                  <a:lnTo>
                    <a:pt x="331" y="734"/>
                  </a:lnTo>
                  <a:lnTo>
                    <a:pt x="241" y="711"/>
                  </a:lnTo>
                  <a:lnTo>
                    <a:pt x="203" y="738"/>
                  </a:lnTo>
                  <a:lnTo>
                    <a:pt x="188" y="791"/>
                  </a:lnTo>
                  <a:lnTo>
                    <a:pt x="213" y="869"/>
                  </a:lnTo>
                  <a:lnTo>
                    <a:pt x="232" y="916"/>
                  </a:lnTo>
                  <a:lnTo>
                    <a:pt x="101" y="873"/>
                  </a:lnTo>
                  <a:lnTo>
                    <a:pt x="36" y="707"/>
                  </a:lnTo>
                  <a:lnTo>
                    <a:pt x="80" y="565"/>
                  </a:lnTo>
                  <a:lnTo>
                    <a:pt x="0" y="399"/>
                  </a:lnTo>
                  <a:lnTo>
                    <a:pt x="87" y="131"/>
                  </a:lnTo>
                  <a:lnTo>
                    <a:pt x="431" y="63"/>
                  </a:lnTo>
                  <a:lnTo>
                    <a:pt x="471" y="0"/>
                  </a:lnTo>
                  <a:lnTo>
                    <a:pt x="540" y="8"/>
                  </a:lnTo>
                  <a:lnTo>
                    <a:pt x="614" y="57"/>
                  </a:lnTo>
                  <a:lnTo>
                    <a:pt x="659" y="114"/>
                  </a:lnTo>
                  <a:lnTo>
                    <a:pt x="659" y="114"/>
                  </a:lnTo>
                  <a:close/>
                </a:path>
              </a:pathLst>
            </a:custGeom>
            <a:solidFill>
              <a:srgbClr val="E89678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47" name="Freeform 23"/>
            <p:cNvSpPr>
              <a:spLocks/>
            </p:cNvSpPr>
            <p:nvPr/>
          </p:nvSpPr>
          <p:spPr bwMode="auto">
            <a:xfrm>
              <a:off x="3195" y="1462"/>
              <a:ext cx="292" cy="417"/>
            </a:xfrm>
            <a:custGeom>
              <a:avLst/>
              <a:gdLst/>
              <a:ahLst/>
              <a:cxnLst>
                <a:cxn ang="0">
                  <a:pos x="289" y="41"/>
                </a:cxn>
                <a:cxn ang="0">
                  <a:pos x="245" y="68"/>
                </a:cxn>
                <a:cxn ang="0">
                  <a:pos x="181" y="119"/>
                </a:cxn>
                <a:cxn ang="0">
                  <a:pos x="173" y="165"/>
                </a:cxn>
                <a:cxn ang="0">
                  <a:pos x="206" y="213"/>
                </a:cxn>
                <a:cxn ang="0">
                  <a:pos x="247" y="277"/>
                </a:cxn>
                <a:cxn ang="0">
                  <a:pos x="285" y="328"/>
                </a:cxn>
                <a:cxn ang="0">
                  <a:pos x="325" y="378"/>
                </a:cxn>
                <a:cxn ang="0">
                  <a:pos x="308" y="498"/>
                </a:cxn>
                <a:cxn ang="0">
                  <a:pos x="337" y="509"/>
                </a:cxn>
                <a:cxn ang="0">
                  <a:pos x="350" y="482"/>
                </a:cxn>
                <a:cxn ang="0">
                  <a:pos x="367" y="498"/>
                </a:cxn>
                <a:cxn ang="0">
                  <a:pos x="407" y="695"/>
                </a:cxn>
                <a:cxn ang="0">
                  <a:pos x="420" y="722"/>
                </a:cxn>
                <a:cxn ang="0">
                  <a:pos x="434" y="695"/>
                </a:cxn>
                <a:cxn ang="0">
                  <a:pos x="456" y="644"/>
                </a:cxn>
                <a:cxn ang="0">
                  <a:pos x="584" y="823"/>
                </a:cxn>
                <a:cxn ang="0">
                  <a:pos x="443" y="834"/>
                </a:cxn>
                <a:cxn ang="0">
                  <a:pos x="337" y="686"/>
                </a:cxn>
                <a:cxn ang="0">
                  <a:pos x="272" y="667"/>
                </a:cxn>
                <a:cxn ang="0">
                  <a:pos x="219" y="644"/>
                </a:cxn>
                <a:cxn ang="0">
                  <a:pos x="225" y="397"/>
                </a:cxn>
                <a:cxn ang="0">
                  <a:pos x="82" y="232"/>
                </a:cxn>
                <a:cxn ang="0">
                  <a:pos x="0" y="112"/>
                </a:cxn>
                <a:cxn ang="0">
                  <a:pos x="105" y="0"/>
                </a:cxn>
                <a:cxn ang="0">
                  <a:pos x="249" y="19"/>
                </a:cxn>
                <a:cxn ang="0">
                  <a:pos x="289" y="41"/>
                </a:cxn>
                <a:cxn ang="0">
                  <a:pos x="289" y="41"/>
                </a:cxn>
              </a:cxnLst>
              <a:rect l="0" t="0" r="r" b="b"/>
              <a:pathLst>
                <a:path w="584" h="834">
                  <a:moveTo>
                    <a:pt x="289" y="41"/>
                  </a:moveTo>
                  <a:lnTo>
                    <a:pt x="245" y="68"/>
                  </a:lnTo>
                  <a:lnTo>
                    <a:pt x="181" y="119"/>
                  </a:lnTo>
                  <a:lnTo>
                    <a:pt x="173" y="165"/>
                  </a:lnTo>
                  <a:lnTo>
                    <a:pt x="206" y="213"/>
                  </a:lnTo>
                  <a:lnTo>
                    <a:pt x="247" y="277"/>
                  </a:lnTo>
                  <a:lnTo>
                    <a:pt x="285" y="328"/>
                  </a:lnTo>
                  <a:lnTo>
                    <a:pt x="325" y="378"/>
                  </a:lnTo>
                  <a:lnTo>
                    <a:pt x="308" y="498"/>
                  </a:lnTo>
                  <a:lnTo>
                    <a:pt x="337" y="509"/>
                  </a:lnTo>
                  <a:lnTo>
                    <a:pt x="350" y="482"/>
                  </a:lnTo>
                  <a:lnTo>
                    <a:pt x="367" y="498"/>
                  </a:lnTo>
                  <a:lnTo>
                    <a:pt x="407" y="695"/>
                  </a:lnTo>
                  <a:lnTo>
                    <a:pt x="420" y="722"/>
                  </a:lnTo>
                  <a:lnTo>
                    <a:pt x="434" y="695"/>
                  </a:lnTo>
                  <a:lnTo>
                    <a:pt x="456" y="644"/>
                  </a:lnTo>
                  <a:lnTo>
                    <a:pt x="584" y="823"/>
                  </a:lnTo>
                  <a:lnTo>
                    <a:pt x="443" y="834"/>
                  </a:lnTo>
                  <a:lnTo>
                    <a:pt x="337" y="686"/>
                  </a:lnTo>
                  <a:lnTo>
                    <a:pt x="272" y="667"/>
                  </a:lnTo>
                  <a:lnTo>
                    <a:pt x="219" y="644"/>
                  </a:lnTo>
                  <a:lnTo>
                    <a:pt x="225" y="397"/>
                  </a:lnTo>
                  <a:lnTo>
                    <a:pt x="82" y="232"/>
                  </a:lnTo>
                  <a:lnTo>
                    <a:pt x="0" y="112"/>
                  </a:lnTo>
                  <a:lnTo>
                    <a:pt x="105" y="0"/>
                  </a:lnTo>
                  <a:lnTo>
                    <a:pt x="249" y="19"/>
                  </a:lnTo>
                  <a:lnTo>
                    <a:pt x="289" y="41"/>
                  </a:lnTo>
                  <a:lnTo>
                    <a:pt x="289" y="41"/>
                  </a:lnTo>
                  <a:close/>
                </a:path>
              </a:pathLst>
            </a:custGeom>
            <a:solidFill>
              <a:srgbClr val="E89678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48" name="Freeform 24"/>
            <p:cNvSpPr>
              <a:spLocks/>
            </p:cNvSpPr>
            <p:nvPr/>
          </p:nvSpPr>
          <p:spPr bwMode="auto">
            <a:xfrm>
              <a:off x="3840" y="1754"/>
              <a:ext cx="246" cy="294"/>
            </a:xfrm>
            <a:custGeom>
              <a:avLst/>
              <a:gdLst/>
              <a:ahLst/>
              <a:cxnLst>
                <a:cxn ang="0">
                  <a:pos x="490" y="112"/>
                </a:cxn>
                <a:cxn ang="0">
                  <a:pos x="439" y="148"/>
                </a:cxn>
                <a:cxn ang="0">
                  <a:pos x="355" y="188"/>
                </a:cxn>
                <a:cxn ang="0">
                  <a:pos x="313" y="171"/>
                </a:cxn>
                <a:cxn ang="0">
                  <a:pos x="296" y="143"/>
                </a:cxn>
                <a:cxn ang="0">
                  <a:pos x="235" y="207"/>
                </a:cxn>
                <a:cxn ang="0">
                  <a:pos x="178" y="301"/>
                </a:cxn>
                <a:cxn ang="0">
                  <a:pos x="135" y="428"/>
                </a:cxn>
                <a:cxn ang="0">
                  <a:pos x="106" y="527"/>
                </a:cxn>
                <a:cxn ang="0">
                  <a:pos x="68" y="589"/>
                </a:cxn>
                <a:cxn ang="0">
                  <a:pos x="23" y="565"/>
                </a:cxn>
                <a:cxn ang="0">
                  <a:pos x="0" y="532"/>
                </a:cxn>
                <a:cxn ang="0">
                  <a:pos x="104" y="323"/>
                </a:cxn>
                <a:cxn ang="0">
                  <a:pos x="161" y="128"/>
                </a:cxn>
                <a:cxn ang="0">
                  <a:pos x="258" y="38"/>
                </a:cxn>
                <a:cxn ang="0">
                  <a:pos x="338" y="0"/>
                </a:cxn>
                <a:cxn ang="0">
                  <a:pos x="429" y="31"/>
                </a:cxn>
                <a:cxn ang="0">
                  <a:pos x="490" y="112"/>
                </a:cxn>
                <a:cxn ang="0">
                  <a:pos x="490" y="112"/>
                </a:cxn>
              </a:cxnLst>
              <a:rect l="0" t="0" r="r" b="b"/>
              <a:pathLst>
                <a:path w="490" h="589">
                  <a:moveTo>
                    <a:pt x="490" y="112"/>
                  </a:moveTo>
                  <a:lnTo>
                    <a:pt x="439" y="148"/>
                  </a:lnTo>
                  <a:lnTo>
                    <a:pt x="355" y="188"/>
                  </a:lnTo>
                  <a:lnTo>
                    <a:pt x="313" y="171"/>
                  </a:lnTo>
                  <a:lnTo>
                    <a:pt x="296" y="143"/>
                  </a:lnTo>
                  <a:lnTo>
                    <a:pt x="235" y="207"/>
                  </a:lnTo>
                  <a:lnTo>
                    <a:pt x="178" y="301"/>
                  </a:lnTo>
                  <a:lnTo>
                    <a:pt x="135" y="428"/>
                  </a:lnTo>
                  <a:lnTo>
                    <a:pt x="106" y="527"/>
                  </a:lnTo>
                  <a:lnTo>
                    <a:pt x="68" y="589"/>
                  </a:lnTo>
                  <a:lnTo>
                    <a:pt x="23" y="565"/>
                  </a:lnTo>
                  <a:lnTo>
                    <a:pt x="0" y="532"/>
                  </a:lnTo>
                  <a:lnTo>
                    <a:pt x="104" y="323"/>
                  </a:lnTo>
                  <a:lnTo>
                    <a:pt x="161" y="128"/>
                  </a:lnTo>
                  <a:lnTo>
                    <a:pt x="258" y="38"/>
                  </a:lnTo>
                  <a:lnTo>
                    <a:pt x="338" y="0"/>
                  </a:lnTo>
                  <a:lnTo>
                    <a:pt x="429" y="31"/>
                  </a:lnTo>
                  <a:lnTo>
                    <a:pt x="490" y="112"/>
                  </a:lnTo>
                  <a:lnTo>
                    <a:pt x="490" y="112"/>
                  </a:lnTo>
                  <a:close/>
                </a:path>
              </a:pathLst>
            </a:custGeom>
            <a:solidFill>
              <a:srgbClr val="E89678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49" name="Freeform 25"/>
            <p:cNvSpPr>
              <a:spLocks/>
            </p:cNvSpPr>
            <p:nvPr/>
          </p:nvSpPr>
          <p:spPr bwMode="auto">
            <a:xfrm>
              <a:off x="3688" y="2027"/>
              <a:ext cx="208" cy="216"/>
            </a:xfrm>
            <a:custGeom>
              <a:avLst/>
              <a:gdLst/>
              <a:ahLst/>
              <a:cxnLst>
                <a:cxn ang="0">
                  <a:pos x="0" y="123"/>
                </a:cxn>
                <a:cxn ang="0">
                  <a:pos x="70" y="0"/>
                </a:cxn>
                <a:cxn ang="0">
                  <a:pos x="163" y="26"/>
                </a:cxn>
                <a:cxn ang="0">
                  <a:pos x="174" y="70"/>
                </a:cxn>
                <a:cxn ang="0">
                  <a:pos x="201" y="127"/>
                </a:cxn>
                <a:cxn ang="0">
                  <a:pos x="277" y="146"/>
                </a:cxn>
                <a:cxn ang="0">
                  <a:pos x="287" y="201"/>
                </a:cxn>
                <a:cxn ang="0">
                  <a:pos x="254" y="247"/>
                </a:cxn>
                <a:cxn ang="0">
                  <a:pos x="264" y="308"/>
                </a:cxn>
                <a:cxn ang="0">
                  <a:pos x="330" y="292"/>
                </a:cxn>
                <a:cxn ang="0">
                  <a:pos x="378" y="154"/>
                </a:cxn>
                <a:cxn ang="0">
                  <a:pos x="416" y="213"/>
                </a:cxn>
                <a:cxn ang="0">
                  <a:pos x="382" y="325"/>
                </a:cxn>
                <a:cxn ang="0">
                  <a:pos x="328" y="344"/>
                </a:cxn>
                <a:cxn ang="0">
                  <a:pos x="271" y="431"/>
                </a:cxn>
                <a:cxn ang="0">
                  <a:pos x="193" y="412"/>
                </a:cxn>
                <a:cxn ang="0">
                  <a:pos x="53" y="315"/>
                </a:cxn>
                <a:cxn ang="0">
                  <a:pos x="0" y="123"/>
                </a:cxn>
                <a:cxn ang="0">
                  <a:pos x="0" y="123"/>
                </a:cxn>
              </a:cxnLst>
              <a:rect l="0" t="0" r="r" b="b"/>
              <a:pathLst>
                <a:path w="416" h="431">
                  <a:moveTo>
                    <a:pt x="0" y="123"/>
                  </a:moveTo>
                  <a:lnTo>
                    <a:pt x="70" y="0"/>
                  </a:lnTo>
                  <a:lnTo>
                    <a:pt x="163" y="26"/>
                  </a:lnTo>
                  <a:lnTo>
                    <a:pt x="174" y="70"/>
                  </a:lnTo>
                  <a:lnTo>
                    <a:pt x="201" y="127"/>
                  </a:lnTo>
                  <a:lnTo>
                    <a:pt x="277" y="146"/>
                  </a:lnTo>
                  <a:lnTo>
                    <a:pt x="287" y="201"/>
                  </a:lnTo>
                  <a:lnTo>
                    <a:pt x="254" y="247"/>
                  </a:lnTo>
                  <a:lnTo>
                    <a:pt x="264" y="308"/>
                  </a:lnTo>
                  <a:lnTo>
                    <a:pt x="330" y="292"/>
                  </a:lnTo>
                  <a:lnTo>
                    <a:pt x="378" y="154"/>
                  </a:lnTo>
                  <a:lnTo>
                    <a:pt x="416" y="213"/>
                  </a:lnTo>
                  <a:lnTo>
                    <a:pt x="382" y="325"/>
                  </a:lnTo>
                  <a:lnTo>
                    <a:pt x="328" y="344"/>
                  </a:lnTo>
                  <a:lnTo>
                    <a:pt x="271" y="431"/>
                  </a:lnTo>
                  <a:lnTo>
                    <a:pt x="193" y="412"/>
                  </a:lnTo>
                  <a:lnTo>
                    <a:pt x="53" y="315"/>
                  </a:lnTo>
                  <a:lnTo>
                    <a:pt x="0" y="123"/>
                  </a:lnTo>
                  <a:lnTo>
                    <a:pt x="0" y="123"/>
                  </a:lnTo>
                  <a:close/>
                </a:path>
              </a:pathLst>
            </a:custGeom>
            <a:solidFill>
              <a:srgbClr val="E89678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50" name="Freeform 26"/>
            <p:cNvSpPr>
              <a:spLocks/>
            </p:cNvSpPr>
            <p:nvPr/>
          </p:nvSpPr>
          <p:spPr bwMode="auto">
            <a:xfrm>
              <a:off x="3868" y="2158"/>
              <a:ext cx="737" cy="588"/>
            </a:xfrm>
            <a:custGeom>
              <a:avLst/>
              <a:gdLst/>
              <a:ahLst/>
              <a:cxnLst>
                <a:cxn ang="0">
                  <a:pos x="275" y="399"/>
                </a:cxn>
                <a:cxn ang="0">
                  <a:pos x="264" y="331"/>
                </a:cxn>
                <a:cxn ang="0">
                  <a:pos x="296" y="215"/>
                </a:cxn>
                <a:cxn ang="0">
                  <a:pos x="399" y="137"/>
                </a:cxn>
                <a:cxn ang="0">
                  <a:pos x="490" y="152"/>
                </a:cxn>
                <a:cxn ang="0">
                  <a:pos x="650" y="55"/>
                </a:cxn>
                <a:cxn ang="0">
                  <a:pos x="832" y="0"/>
                </a:cxn>
                <a:cxn ang="0">
                  <a:pos x="1157" y="139"/>
                </a:cxn>
                <a:cxn ang="0">
                  <a:pos x="1258" y="298"/>
                </a:cxn>
                <a:cxn ang="0">
                  <a:pos x="1420" y="405"/>
                </a:cxn>
                <a:cxn ang="0">
                  <a:pos x="1473" y="542"/>
                </a:cxn>
                <a:cxn ang="0">
                  <a:pos x="1442" y="637"/>
                </a:cxn>
                <a:cxn ang="0">
                  <a:pos x="1359" y="745"/>
                </a:cxn>
                <a:cxn ang="0">
                  <a:pos x="1361" y="836"/>
                </a:cxn>
                <a:cxn ang="0">
                  <a:pos x="1452" y="888"/>
                </a:cxn>
                <a:cxn ang="0">
                  <a:pos x="1475" y="1034"/>
                </a:cxn>
                <a:cxn ang="0">
                  <a:pos x="1412" y="1118"/>
                </a:cxn>
                <a:cxn ang="0">
                  <a:pos x="1349" y="1171"/>
                </a:cxn>
                <a:cxn ang="0">
                  <a:pos x="1294" y="1175"/>
                </a:cxn>
                <a:cxn ang="0">
                  <a:pos x="1205" y="1156"/>
                </a:cxn>
                <a:cxn ang="0">
                  <a:pos x="927" y="979"/>
                </a:cxn>
                <a:cxn ang="0">
                  <a:pos x="395" y="954"/>
                </a:cxn>
                <a:cxn ang="0">
                  <a:pos x="241" y="992"/>
                </a:cxn>
                <a:cxn ang="0">
                  <a:pos x="182" y="969"/>
                </a:cxn>
                <a:cxn ang="0">
                  <a:pos x="167" y="916"/>
                </a:cxn>
                <a:cxn ang="0">
                  <a:pos x="144" y="941"/>
                </a:cxn>
                <a:cxn ang="0">
                  <a:pos x="93" y="962"/>
                </a:cxn>
                <a:cxn ang="0">
                  <a:pos x="26" y="901"/>
                </a:cxn>
                <a:cxn ang="0">
                  <a:pos x="0" y="699"/>
                </a:cxn>
                <a:cxn ang="0">
                  <a:pos x="76" y="599"/>
                </a:cxn>
                <a:cxn ang="0">
                  <a:pos x="243" y="555"/>
                </a:cxn>
                <a:cxn ang="0">
                  <a:pos x="275" y="399"/>
                </a:cxn>
                <a:cxn ang="0">
                  <a:pos x="275" y="399"/>
                </a:cxn>
              </a:cxnLst>
              <a:rect l="0" t="0" r="r" b="b"/>
              <a:pathLst>
                <a:path w="1475" h="1175">
                  <a:moveTo>
                    <a:pt x="275" y="399"/>
                  </a:moveTo>
                  <a:lnTo>
                    <a:pt x="264" y="331"/>
                  </a:lnTo>
                  <a:lnTo>
                    <a:pt x="296" y="215"/>
                  </a:lnTo>
                  <a:lnTo>
                    <a:pt x="399" y="137"/>
                  </a:lnTo>
                  <a:lnTo>
                    <a:pt x="490" y="152"/>
                  </a:lnTo>
                  <a:lnTo>
                    <a:pt x="650" y="55"/>
                  </a:lnTo>
                  <a:lnTo>
                    <a:pt x="832" y="0"/>
                  </a:lnTo>
                  <a:lnTo>
                    <a:pt x="1157" y="139"/>
                  </a:lnTo>
                  <a:lnTo>
                    <a:pt x="1258" y="298"/>
                  </a:lnTo>
                  <a:lnTo>
                    <a:pt x="1420" y="405"/>
                  </a:lnTo>
                  <a:lnTo>
                    <a:pt x="1473" y="542"/>
                  </a:lnTo>
                  <a:lnTo>
                    <a:pt x="1442" y="637"/>
                  </a:lnTo>
                  <a:lnTo>
                    <a:pt x="1359" y="745"/>
                  </a:lnTo>
                  <a:lnTo>
                    <a:pt x="1361" y="836"/>
                  </a:lnTo>
                  <a:lnTo>
                    <a:pt x="1452" y="888"/>
                  </a:lnTo>
                  <a:lnTo>
                    <a:pt x="1475" y="1034"/>
                  </a:lnTo>
                  <a:lnTo>
                    <a:pt x="1412" y="1118"/>
                  </a:lnTo>
                  <a:lnTo>
                    <a:pt x="1349" y="1171"/>
                  </a:lnTo>
                  <a:lnTo>
                    <a:pt x="1294" y="1175"/>
                  </a:lnTo>
                  <a:lnTo>
                    <a:pt x="1205" y="1156"/>
                  </a:lnTo>
                  <a:lnTo>
                    <a:pt x="927" y="979"/>
                  </a:lnTo>
                  <a:lnTo>
                    <a:pt x="395" y="954"/>
                  </a:lnTo>
                  <a:lnTo>
                    <a:pt x="241" y="992"/>
                  </a:lnTo>
                  <a:lnTo>
                    <a:pt x="182" y="969"/>
                  </a:lnTo>
                  <a:lnTo>
                    <a:pt x="167" y="916"/>
                  </a:lnTo>
                  <a:lnTo>
                    <a:pt x="144" y="941"/>
                  </a:lnTo>
                  <a:lnTo>
                    <a:pt x="93" y="962"/>
                  </a:lnTo>
                  <a:lnTo>
                    <a:pt x="26" y="901"/>
                  </a:lnTo>
                  <a:lnTo>
                    <a:pt x="0" y="699"/>
                  </a:lnTo>
                  <a:lnTo>
                    <a:pt x="76" y="599"/>
                  </a:lnTo>
                  <a:lnTo>
                    <a:pt x="243" y="555"/>
                  </a:lnTo>
                  <a:lnTo>
                    <a:pt x="275" y="399"/>
                  </a:lnTo>
                  <a:lnTo>
                    <a:pt x="275" y="399"/>
                  </a:lnTo>
                  <a:close/>
                </a:path>
              </a:pathLst>
            </a:custGeom>
            <a:solidFill>
              <a:srgbClr val="EBEB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51" name="Freeform 27"/>
            <p:cNvSpPr>
              <a:spLocks/>
            </p:cNvSpPr>
            <p:nvPr/>
          </p:nvSpPr>
          <p:spPr bwMode="auto">
            <a:xfrm>
              <a:off x="4004" y="2125"/>
              <a:ext cx="605" cy="363"/>
            </a:xfrm>
            <a:custGeom>
              <a:avLst/>
              <a:gdLst/>
              <a:ahLst/>
              <a:cxnLst>
                <a:cxn ang="0">
                  <a:pos x="0" y="352"/>
                </a:cxn>
                <a:cxn ang="0">
                  <a:pos x="24" y="282"/>
                </a:cxn>
                <a:cxn ang="0">
                  <a:pos x="81" y="202"/>
                </a:cxn>
                <a:cxn ang="0">
                  <a:pos x="165" y="192"/>
                </a:cxn>
                <a:cxn ang="0">
                  <a:pos x="231" y="181"/>
                </a:cxn>
                <a:cxn ang="0">
                  <a:pos x="389" y="88"/>
                </a:cxn>
                <a:cxn ang="0">
                  <a:pos x="534" y="0"/>
                </a:cxn>
                <a:cxn ang="0">
                  <a:pos x="775" y="54"/>
                </a:cxn>
                <a:cxn ang="0">
                  <a:pos x="919" y="147"/>
                </a:cxn>
                <a:cxn ang="0">
                  <a:pos x="963" y="268"/>
                </a:cxn>
                <a:cxn ang="0">
                  <a:pos x="1054" y="308"/>
                </a:cxn>
                <a:cxn ang="0">
                  <a:pos x="1178" y="401"/>
                </a:cxn>
                <a:cxn ang="0">
                  <a:pos x="1210" y="586"/>
                </a:cxn>
                <a:cxn ang="0">
                  <a:pos x="1155" y="727"/>
                </a:cxn>
                <a:cxn ang="0">
                  <a:pos x="1138" y="563"/>
                </a:cxn>
                <a:cxn ang="0">
                  <a:pos x="1121" y="527"/>
                </a:cxn>
                <a:cxn ang="0">
                  <a:pos x="1062" y="460"/>
                </a:cxn>
                <a:cxn ang="0">
                  <a:pos x="971" y="419"/>
                </a:cxn>
                <a:cxn ang="0">
                  <a:pos x="921" y="407"/>
                </a:cxn>
                <a:cxn ang="0">
                  <a:pos x="895" y="451"/>
                </a:cxn>
                <a:cxn ang="0">
                  <a:pos x="891" y="331"/>
                </a:cxn>
                <a:cxn ang="0">
                  <a:pos x="864" y="270"/>
                </a:cxn>
                <a:cxn ang="0">
                  <a:pos x="811" y="223"/>
                </a:cxn>
                <a:cxn ang="0">
                  <a:pos x="727" y="185"/>
                </a:cxn>
                <a:cxn ang="0">
                  <a:pos x="631" y="160"/>
                </a:cxn>
                <a:cxn ang="0">
                  <a:pos x="446" y="170"/>
                </a:cxn>
                <a:cxn ang="0">
                  <a:pos x="326" y="223"/>
                </a:cxn>
                <a:cxn ang="0">
                  <a:pos x="273" y="278"/>
                </a:cxn>
                <a:cxn ang="0">
                  <a:pos x="258" y="381"/>
                </a:cxn>
                <a:cxn ang="0">
                  <a:pos x="222" y="329"/>
                </a:cxn>
                <a:cxn ang="0">
                  <a:pos x="161" y="295"/>
                </a:cxn>
                <a:cxn ang="0">
                  <a:pos x="68" y="303"/>
                </a:cxn>
                <a:cxn ang="0">
                  <a:pos x="0" y="352"/>
                </a:cxn>
                <a:cxn ang="0">
                  <a:pos x="0" y="352"/>
                </a:cxn>
              </a:cxnLst>
              <a:rect l="0" t="0" r="r" b="b"/>
              <a:pathLst>
                <a:path w="1210" h="727">
                  <a:moveTo>
                    <a:pt x="0" y="352"/>
                  </a:moveTo>
                  <a:lnTo>
                    <a:pt x="24" y="282"/>
                  </a:lnTo>
                  <a:lnTo>
                    <a:pt x="81" y="202"/>
                  </a:lnTo>
                  <a:lnTo>
                    <a:pt x="165" y="192"/>
                  </a:lnTo>
                  <a:lnTo>
                    <a:pt x="231" y="181"/>
                  </a:lnTo>
                  <a:lnTo>
                    <a:pt x="389" y="88"/>
                  </a:lnTo>
                  <a:lnTo>
                    <a:pt x="534" y="0"/>
                  </a:lnTo>
                  <a:lnTo>
                    <a:pt x="775" y="54"/>
                  </a:lnTo>
                  <a:lnTo>
                    <a:pt x="919" y="147"/>
                  </a:lnTo>
                  <a:lnTo>
                    <a:pt x="963" y="268"/>
                  </a:lnTo>
                  <a:lnTo>
                    <a:pt x="1054" y="308"/>
                  </a:lnTo>
                  <a:lnTo>
                    <a:pt x="1178" y="401"/>
                  </a:lnTo>
                  <a:lnTo>
                    <a:pt x="1210" y="586"/>
                  </a:lnTo>
                  <a:lnTo>
                    <a:pt x="1155" y="727"/>
                  </a:lnTo>
                  <a:lnTo>
                    <a:pt x="1138" y="563"/>
                  </a:lnTo>
                  <a:lnTo>
                    <a:pt x="1121" y="527"/>
                  </a:lnTo>
                  <a:lnTo>
                    <a:pt x="1062" y="460"/>
                  </a:lnTo>
                  <a:lnTo>
                    <a:pt x="971" y="419"/>
                  </a:lnTo>
                  <a:lnTo>
                    <a:pt x="921" y="407"/>
                  </a:lnTo>
                  <a:lnTo>
                    <a:pt x="895" y="451"/>
                  </a:lnTo>
                  <a:lnTo>
                    <a:pt x="891" y="331"/>
                  </a:lnTo>
                  <a:lnTo>
                    <a:pt x="864" y="270"/>
                  </a:lnTo>
                  <a:lnTo>
                    <a:pt x="811" y="223"/>
                  </a:lnTo>
                  <a:lnTo>
                    <a:pt x="727" y="185"/>
                  </a:lnTo>
                  <a:lnTo>
                    <a:pt x="631" y="160"/>
                  </a:lnTo>
                  <a:lnTo>
                    <a:pt x="446" y="170"/>
                  </a:lnTo>
                  <a:lnTo>
                    <a:pt x="326" y="223"/>
                  </a:lnTo>
                  <a:lnTo>
                    <a:pt x="273" y="278"/>
                  </a:lnTo>
                  <a:lnTo>
                    <a:pt x="258" y="381"/>
                  </a:lnTo>
                  <a:lnTo>
                    <a:pt x="222" y="329"/>
                  </a:lnTo>
                  <a:lnTo>
                    <a:pt x="161" y="295"/>
                  </a:lnTo>
                  <a:lnTo>
                    <a:pt x="68" y="303"/>
                  </a:lnTo>
                  <a:lnTo>
                    <a:pt x="0" y="352"/>
                  </a:lnTo>
                  <a:lnTo>
                    <a:pt x="0" y="352"/>
                  </a:lnTo>
                  <a:close/>
                </a:path>
              </a:pathLst>
            </a:custGeom>
            <a:solidFill>
              <a:srgbClr val="AFAFCE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52" name="Freeform 28"/>
            <p:cNvSpPr>
              <a:spLocks/>
            </p:cNvSpPr>
            <p:nvPr/>
          </p:nvSpPr>
          <p:spPr bwMode="auto">
            <a:xfrm>
              <a:off x="4077" y="2355"/>
              <a:ext cx="528" cy="389"/>
            </a:xfrm>
            <a:custGeom>
              <a:avLst/>
              <a:gdLst/>
              <a:ahLst/>
              <a:cxnLst>
                <a:cxn ang="0">
                  <a:pos x="184" y="122"/>
                </a:cxn>
                <a:cxn ang="0">
                  <a:pos x="224" y="27"/>
                </a:cxn>
                <a:cxn ang="0">
                  <a:pos x="348" y="0"/>
                </a:cxn>
                <a:cxn ang="0">
                  <a:pos x="433" y="46"/>
                </a:cxn>
                <a:cxn ang="0">
                  <a:pos x="509" y="76"/>
                </a:cxn>
                <a:cxn ang="0">
                  <a:pos x="640" y="69"/>
                </a:cxn>
                <a:cxn ang="0">
                  <a:pos x="789" y="130"/>
                </a:cxn>
                <a:cxn ang="0">
                  <a:pos x="868" y="202"/>
                </a:cxn>
                <a:cxn ang="0">
                  <a:pos x="925" y="420"/>
                </a:cxn>
                <a:cxn ang="0">
                  <a:pos x="1049" y="506"/>
                </a:cxn>
                <a:cxn ang="0">
                  <a:pos x="1057" y="641"/>
                </a:cxn>
                <a:cxn ang="0">
                  <a:pos x="1032" y="704"/>
                </a:cxn>
                <a:cxn ang="0">
                  <a:pos x="931" y="778"/>
                </a:cxn>
                <a:cxn ang="0">
                  <a:pos x="981" y="685"/>
                </a:cxn>
                <a:cxn ang="0">
                  <a:pos x="984" y="652"/>
                </a:cxn>
                <a:cxn ang="0">
                  <a:pos x="982" y="618"/>
                </a:cxn>
                <a:cxn ang="0">
                  <a:pos x="956" y="559"/>
                </a:cxn>
                <a:cxn ang="0">
                  <a:pos x="899" y="519"/>
                </a:cxn>
                <a:cxn ang="0">
                  <a:pos x="840" y="588"/>
                </a:cxn>
                <a:cxn ang="0">
                  <a:pos x="827" y="519"/>
                </a:cxn>
                <a:cxn ang="0">
                  <a:pos x="829" y="432"/>
                </a:cxn>
                <a:cxn ang="0">
                  <a:pos x="808" y="318"/>
                </a:cxn>
                <a:cxn ang="0">
                  <a:pos x="747" y="234"/>
                </a:cxn>
                <a:cxn ang="0">
                  <a:pos x="642" y="187"/>
                </a:cxn>
                <a:cxn ang="0">
                  <a:pos x="500" y="227"/>
                </a:cxn>
                <a:cxn ang="0">
                  <a:pos x="466" y="318"/>
                </a:cxn>
                <a:cxn ang="0">
                  <a:pos x="439" y="221"/>
                </a:cxn>
                <a:cxn ang="0">
                  <a:pos x="420" y="173"/>
                </a:cxn>
                <a:cxn ang="0">
                  <a:pos x="372" y="145"/>
                </a:cxn>
                <a:cxn ang="0">
                  <a:pos x="268" y="149"/>
                </a:cxn>
                <a:cxn ang="0">
                  <a:pos x="224" y="192"/>
                </a:cxn>
                <a:cxn ang="0">
                  <a:pos x="213" y="282"/>
                </a:cxn>
                <a:cxn ang="0">
                  <a:pos x="156" y="208"/>
                </a:cxn>
                <a:cxn ang="0">
                  <a:pos x="84" y="225"/>
                </a:cxn>
                <a:cxn ang="0">
                  <a:pos x="0" y="158"/>
                </a:cxn>
                <a:cxn ang="0">
                  <a:pos x="44" y="109"/>
                </a:cxn>
                <a:cxn ang="0">
                  <a:pos x="144" y="99"/>
                </a:cxn>
                <a:cxn ang="0">
                  <a:pos x="184" y="122"/>
                </a:cxn>
                <a:cxn ang="0">
                  <a:pos x="184" y="122"/>
                </a:cxn>
              </a:cxnLst>
              <a:rect l="0" t="0" r="r" b="b"/>
              <a:pathLst>
                <a:path w="1057" h="778">
                  <a:moveTo>
                    <a:pt x="184" y="122"/>
                  </a:moveTo>
                  <a:lnTo>
                    <a:pt x="224" y="27"/>
                  </a:lnTo>
                  <a:lnTo>
                    <a:pt x="348" y="0"/>
                  </a:lnTo>
                  <a:lnTo>
                    <a:pt x="433" y="46"/>
                  </a:lnTo>
                  <a:lnTo>
                    <a:pt x="509" y="76"/>
                  </a:lnTo>
                  <a:lnTo>
                    <a:pt x="640" y="69"/>
                  </a:lnTo>
                  <a:lnTo>
                    <a:pt x="789" y="130"/>
                  </a:lnTo>
                  <a:lnTo>
                    <a:pt x="868" y="202"/>
                  </a:lnTo>
                  <a:lnTo>
                    <a:pt x="925" y="420"/>
                  </a:lnTo>
                  <a:lnTo>
                    <a:pt x="1049" y="506"/>
                  </a:lnTo>
                  <a:lnTo>
                    <a:pt x="1057" y="641"/>
                  </a:lnTo>
                  <a:lnTo>
                    <a:pt x="1032" y="704"/>
                  </a:lnTo>
                  <a:lnTo>
                    <a:pt x="931" y="778"/>
                  </a:lnTo>
                  <a:lnTo>
                    <a:pt x="981" y="685"/>
                  </a:lnTo>
                  <a:lnTo>
                    <a:pt x="984" y="652"/>
                  </a:lnTo>
                  <a:lnTo>
                    <a:pt x="982" y="618"/>
                  </a:lnTo>
                  <a:lnTo>
                    <a:pt x="956" y="559"/>
                  </a:lnTo>
                  <a:lnTo>
                    <a:pt x="899" y="519"/>
                  </a:lnTo>
                  <a:lnTo>
                    <a:pt x="840" y="588"/>
                  </a:lnTo>
                  <a:lnTo>
                    <a:pt x="827" y="519"/>
                  </a:lnTo>
                  <a:lnTo>
                    <a:pt x="829" y="432"/>
                  </a:lnTo>
                  <a:lnTo>
                    <a:pt x="808" y="318"/>
                  </a:lnTo>
                  <a:lnTo>
                    <a:pt x="747" y="234"/>
                  </a:lnTo>
                  <a:lnTo>
                    <a:pt x="642" y="187"/>
                  </a:lnTo>
                  <a:lnTo>
                    <a:pt x="500" y="227"/>
                  </a:lnTo>
                  <a:lnTo>
                    <a:pt x="466" y="318"/>
                  </a:lnTo>
                  <a:lnTo>
                    <a:pt x="439" y="221"/>
                  </a:lnTo>
                  <a:lnTo>
                    <a:pt x="420" y="173"/>
                  </a:lnTo>
                  <a:lnTo>
                    <a:pt x="372" y="145"/>
                  </a:lnTo>
                  <a:lnTo>
                    <a:pt x="268" y="149"/>
                  </a:lnTo>
                  <a:lnTo>
                    <a:pt x="224" y="192"/>
                  </a:lnTo>
                  <a:lnTo>
                    <a:pt x="213" y="282"/>
                  </a:lnTo>
                  <a:lnTo>
                    <a:pt x="156" y="208"/>
                  </a:lnTo>
                  <a:lnTo>
                    <a:pt x="84" y="225"/>
                  </a:lnTo>
                  <a:lnTo>
                    <a:pt x="0" y="158"/>
                  </a:lnTo>
                  <a:lnTo>
                    <a:pt x="44" y="109"/>
                  </a:lnTo>
                  <a:lnTo>
                    <a:pt x="144" y="99"/>
                  </a:lnTo>
                  <a:lnTo>
                    <a:pt x="184" y="122"/>
                  </a:lnTo>
                  <a:lnTo>
                    <a:pt x="184" y="122"/>
                  </a:lnTo>
                  <a:close/>
                </a:path>
              </a:pathLst>
            </a:custGeom>
            <a:solidFill>
              <a:srgbClr val="AFAFCE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53" name="Freeform 29"/>
            <p:cNvSpPr>
              <a:spLocks/>
            </p:cNvSpPr>
            <p:nvPr/>
          </p:nvSpPr>
          <p:spPr bwMode="auto">
            <a:xfrm>
              <a:off x="3855" y="2412"/>
              <a:ext cx="212" cy="219"/>
            </a:xfrm>
            <a:custGeom>
              <a:avLst/>
              <a:gdLst/>
              <a:ahLst/>
              <a:cxnLst>
                <a:cxn ang="0">
                  <a:pos x="268" y="25"/>
                </a:cxn>
                <a:cxn ang="0">
                  <a:pos x="133" y="0"/>
                </a:cxn>
                <a:cxn ang="0">
                  <a:pos x="31" y="57"/>
                </a:cxn>
                <a:cxn ang="0">
                  <a:pos x="0" y="227"/>
                </a:cxn>
                <a:cxn ang="0">
                  <a:pos x="27" y="369"/>
                </a:cxn>
                <a:cxn ang="0">
                  <a:pos x="82" y="438"/>
                </a:cxn>
                <a:cxn ang="0">
                  <a:pos x="84" y="280"/>
                </a:cxn>
                <a:cxn ang="0">
                  <a:pos x="110" y="210"/>
                </a:cxn>
                <a:cxn ang="0">
                  <a:pos x="164" y="160"/>
                </a:cxn>
                <a:cxn ang="0">
                  <a:pos x="257" y="164"/>
                </a:cxn>
                <a:cxn ang="0">
                  <a:pos x="230" y="198"/>
                </a:cxn>
                <a:cxn ang="0">
                  <a:pos x="205" y="217"/>
                </a:cxn>
                <a:cxn ang="0">
                  <a:pos x="181" y="320"/>
                </a:cxn>
                <a:cxn ang="0">
                  <a:pos x="196" y="388"/>
                </a:cxn>
                <a:cxn ang="0">
                  <a:pos x="228" y="289"/>
                </a:cxn>
                <a:cxn ang="0">
                  <a:pos x="261" y="261"/>
                </a:cxn>
                <a:cxn ang="0">
                  <a:pos x="314" y="227"/>
                </a:cxn>
                <a:cxn ang="0">
                  <a:pos x="335" y="240"/>
                </a:cxn>
                <a:cxn ang="0">
                  <a:pos x="337" y="257"/>
                </a:cxn>
                <a:cxn ang="0">
                  <a:pos x="377" y="329"/>
                </a:cxn>
                <a:cxn ang="0">
                  <a:pos x="397" y="240"/>
                </a:cxn>
                <a:cxn ang="0">
                  <a:pos x="426" y="191"/>
                </a:cxn>
                <a:cxn ang="0">
                  <a:pos x="289" y="25"/>
                </a:cxn>
                <a:cxn ang="0">
                  <a:pos x="268" y="25"/>
                </a:cxn>
                <a:cxn ang="0">
                  <a:pos x="268" y="25"/>
                </a:cxn>
              </a:cxnLst>
              <a:rect l="0" t="0" r="r" b="b"/>
              <a:pathLst>
                <a:path w="426" h="438">
                  <a:moveTo>
                    <a:pt x="268" y="25"/>
                  </a:moveTo>
                  <a:lnTo>
                    <a:pt x="133" y="0"/>
                  </a:lnTo>
                  <a:lnTo>
                    <a:pt x="31" y="57"/>
                  </a:lnTo>
                  <a:lnTo>
                    <a:pt x="0" y="227"/>
                  </a:lnTo>
                  <a:lnTo>
                    <a:pt x="27" y="369"/>
                  </a:lnTo>
                  <a:lnTo>
                    <a:pt x="82" y="438"/>
                  </a:lnTo>
                  <a:lnTo>
                    <a:pt x="84" y="280"/>
                  </a:lnTo>
                  <a:lnTo>
                    <a:pt x="110" y="210"/>
                  </a:lnTo>
                  <a:lnTo>
                    <a:pt x="164" y="160"/>
                  </a:lnTo>
                  <a:lnTo>
                    <a:pt x="257" y="164"/>
                  </a:lnTo>
                  <a:lnTo>
                    <a:pt x="230" y="198"/>
                  </a:lnTo>
                  <a:lnTo>
                    <a:pt x="205" y="217"/>
                  </a:lnTo>
                  <a:lnTo>
                    <a:pt x="181" y="320"/>
                  </a:lnTo>
                  <a:lnTo>
                    <a:pt x="196" y="388"/>
                  </a:lnTo>
                  <a:lnTo>
                    <a:pt x="228" y="289"/>
                  </a:lnTo>
                  <a:lnTo>
                    <a:pt x="261" y="261"/>
                  </a:lnTo>
                  <a:lnTo>
                    <a:pt x="314" y="227"/>
                  </a:lnTo>
                  <a:lnTo>
                    <a:pt x="335" y="240"/>
                  </a:lnTo>
                  <a:lnTo>
                    <a:pt x="337" y="257"/>
                  </a:lnTo>
                  <a:lnTo>
                    <a:pt x="377" y="329"/>
                  </a:lnTo>
                  <a:lnTo>
                    <a:pt x="397" y="240"/>
                  </a:lnTo>
                  <a:lnTo>
                    <a:pt x="426" y="191"/>
                  </a:lnTo>
                  <a:lnTo>
                    <a:pt x="289" y="25"/>
                  </a:lnTo>
                  <a:lnTo>
                    <a:pt x="268" y="25"/>
                  </a:lnTo>
                  <a:lnTo>
                    <a:pt x="268" y="25"/>
                  </a:lnTo>
                  <a:close/>
                </a:path>
              </a:pathLst>
            </a:custGeom>
            <a:solidFill>
              <a:srgbClr val="AFAFCE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54" name="Freeform 30"/>
            <p:cNvSpPr>
              <a:spLocks/>
            </p:cNvSpPr>
            <p:nvPr/>
          </p:nvSpPr>
          <p:spPr bwMode="auto">
            <a:xfrm>
              <a:off x="3808" y="2178"/>
              <a:ext cx="699" cy="511"/>
            </a:xfrm>
            <a:custGeom>
              <a:avLst/>
              <a:gdLst/>
              <a:ahLst/>
              <a:cxnLst>
                <a:cxn ang="0">
                  <a:pos x="122" y="0"/>
                </a:cxn>
                <a:cxn ang="0">
                  <a:pos x="755" y="726"/>
                </a:cxn>
                <a:cxn ang="0">
                  <a:pos x="1340" y="907"/>
                </a:cxn>
                <a:cxn ang="0">
                  <a:pos x="1399" y="1011"/>
                </a:cxn>
                <a:cxn ang="0">
                  <a:pos x="1342" y="1021"/>
                </a:cxn>
                <a:cxn ang="0">
                  <a:pos x="333" y="998"/>
                </a:cxn>
                <a:cxn ang="0">
                  <a:pos x="319" y="950"/>
                </a:cxn>
                <a:cxn ang="0">
                  <a:pos x="642" y="758"/>
                </a:cxn>
                <a:cxn ang="0">
                  <a:pos x="0" y="101"/>
                </a:cxn>
                <a:cxn ang="0">
                  <a:pos x="122" y="0"/>
                </a:cxn>
                <a:cxn ang="0">
                  <a:pos x="122" y="0"/>
                </a:cxn>
              </a:cxnLst>
              <a:rect l="0" t="0" r="r" b="b"/>
              <a:pathLst>
                <a:path w="1399" h="1021">
                  <a:moveTo>
                    <a:pt x="122" y="0"/>
                  </a:moveTo>
                  <a:lnTo>
                    <a:pt x="755" y="726"/>
                  </a:lnTo>
                  <a:lnTo>
                    <a:pt x="1340" y="907"/>
                  </a:lnTo>
                  <a:lnTo>
                    <a:pt x="1399" y="1011"/>
                  </a:lnTo>
                  <a:lnTo>
                    <a:pt x="1342" y="1021"/>
                  </a:lnTo>
                  <a:lnTo>
                    <a:pt x="333" y="998"/>
                  </a:lnTo>
                  <a:lnTo>
                    <a:pt x="319" y="950"/>
                  </a:lnTo>
                  <a:lnTo>
                    <a:pt x="642" y="758"/>
                  </a:lnTo>
                  <a:lnTo>
                    <a:pt x="0" y="101"/>
                  </a:lnTo>
                  <a:lnTo>
                    <a:pt x="122" y="0"/>
                  </a:lnTo>
                  <a:lnTo>
                    <a:pt x="122" y="0"/>
                  </a:lnTo>
                  <a:close/>
                </a:path>
              </a:pathLst>
            </a:custGeom>
            <a:solidFill>
              <a:srgbClr val="F0CA8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55" name="Freeform 31"/>
            <p:cNvSpPr>
              <a:spLocks/>
            </p:cNvSpPr>
            <p:nvPr/>
          </p:nvSpPr>
          <p:spPr bwMode="auto">
            <a:xfrm>
              <a:off x="3846" y="2178"/>
              <a:ext cx="349" cy="504"/>
            </a:xfrm>
            <a:custGeom>
              <a:avLst/>
              <a:gdLst/>
              <a:ahLst/>
              <a:cxnLst>
                <a:cxn ang="0">
                  <a:pos x="46" y="0"/>
                </a:cxn>
                <a:cxn ang="0">
                  <a:pos x="48" y="104"/>
                </a:cxn>
                <a:cxn ang="0">
                  <a:pos x="601" y="726"/>
                </a:cxn>
                <a:cxn ang="0">
                  <a:pos x="572" y="775"/>
                </a:cxn>
                <a:cxn ang="0">
                  <a:pos x="661" y="781"/>
                </a:cxn>
                <a:cxn ang="0">
                  <a:pos x="698" y="891"/>
                </a:cxn>
                <a:cxn ang="0">
                  <a:pos x="222" y="1007"/>
                </a:cxn>
                <a:cxn ang="0">
                  <a:pos x="186" y="960"/>
                </a:cxn>
                <a:cxn ang="0">
                  <a:pos x="490" y="796"/>
                </a:cxn>
                <a:cxn ang="0">
                  <a:pos x="525" y="726"/>
                </a:cxn>
                <a:cxn ang="0">
                  <a:pos x="0" y="118"/>
                </a:cxn>
                <a:cxn ang="0">
                  <a:pos x="21" y="21"/>
                </a:cxn>
                <a:cxn ang="0">
                  <a:pos x="46" y="0"/>
                </a:cxn>
                <a:cxn ang="0">
                  <a:pos x="46" y="0"/>
                </a:cxn>
              </a:cxnLst>
              <a:rect l="0" t="0" r="r" b="b"/>
              <a:pathLst>
                <a:path w="698" h="1007">
                  <a:moveTo>
                    <a:pt x="46" y="0"/>
                  </a:moveTo>
                  <a:lnTo>
                    <a:pt x="48" y="104"/>
                  </a:lnTo>
                  <a:lnTo>
                    <a:pt x="601" y="726"/>
                  </a:lnTo>
                  <a:lnTo>
                    <a:pt x="572" y="775"/>
                  </a:lnTo>
                  <a:lnTo>
                    <a:pt x="661" y="781"/>
                  </a:lnTo>
                  <a:lnTo>
                    <a:pt x="698" y="891"/>
                  </a:lnTo>
                  <a:lnTo>
                    <a:pt x="222" y="1007"/>
                  </a:lnTo>
                  <a:lnTo>
                    <a:pt x="186" y="960"/>
                  </a:lnTo>
                  <a:lnTo>
                    <a:pt x="490" y="796"/>
                  </a:lnTo>
                  <a:lnTo>
                    <a:pt x="525" y="726"/>
                  </a:lnTo>
                  <a:lnTo>
                    <a:pt x="0" y="118"/>
                  </a:lnTo>
                  <a:lnTo>
                    <a:pt x="21" y="21"/>
                  </a:lnTo>
                  <a:lnTo>
                    <a:pt x="46" y="0"/>
                  </a:lnTo>
                  <a:lnTo>
                    <a:pt x="46" y="0"/>
                  </a:lnTo>
                  <a:close/>
                </a:path>
              </a:pathLst>
            </a:custGeom>
            <a:solidFill>
              <a:srgbClr val="BF7E5A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56" name="Freeform 32"/>
            <p:cNvSpPr>
              <a:spLocks/>
            </p:cNvSpPr>
            <p:nvPr/>
          </p:nvSpPr>
          <p:spPr bwMode="auto">
            <a:xfrm>
              <a:off x="3955" y="2614"/>
              <a:ext cx="532" cy="246"/>
            </a:xfrm>
            <a:custGeom>
              <a:avLst/>
              <a:gdLst/>
              <a:ahLst/>
              <a:cxnLst>
                <a:cxn ang="0">
                  <a:pos x="28" y="151"/>
                </a:cxn>
                <a:cxn ang="0">
                  <a:pos x="62" y="255"/>
                </a:cxn>
                <a:cxn ang="0">
                  <a:pos x="41" y="360"/>
                </a:cxn>
                <a:cxn ang="0">
                  <a:pos x="0" y="493"/>
                </a:cxn>
                <a:cxn ang="0">
                  <a:pos x="112" y="440"/>
                </a:cxn>
                <a:cxn ang="0">
                  <a:pos x="190" y="392"/>
                </a:cxn>
                <a:cxn ang="0">
                  <a:pos x="325" y="369"/>
                </a:cxn>
                <a:cxn ang="0">
                  <a:pos x="368" y="440"/>
                </a:cxn>
                <a:cxn ang="0">
                  <a:pos x="500" y="394"/>
                </a:cxn>
                <a:cxn ang="0">
                  <a:pos x="574" y="398"/>
                </a:cxn>
                <a:cxn ang="0">
                  <a:pos x="644" y="360"/>
                </a:cxn>
                <a:cxn ang="0">
                  <a:pos x="697" y="411"/>
                </a:cxn>
                <a:cxn ang="0">
                  <a:pos x="760" y="388"/>
                </a:cxn>
                <a:cxn ang="0">
                  <a:pos x="805" y="430"/>
                </a:cxn>
                <a:cxn ang="0">
                  <a:pos x="906" y="388"/>
                </a:cxn>
                <a:cxn ang="0">
                  <a:pos x="965" y="451"/>
                </a:cxn>
                <a:cxn ang="0">
                  <a:pos x="1022" y="373"/>
                </a:cxn>
                <a:cxn ang="0">
                  <a:pos x="1062" y="234"/>
                </a:cxn>
                <a:cxn ang="0">
                  <a:pos x="1047" y="151"/>
                </a:cxn>
                <a:cxn ang="0">
                  <a:pos x="425" y="0"/>
                </a:cxn>
                <a:cxn ang="0">
                  <a:pos x="28" y="151"/>
                </a:cxn>
                <a:cxn ang="0">
                  <a:pos x="28" y="151"/>
                </a:cxn>
              </a:cxnLst>
              <a:rect l="0" t="0" r="r" b="b"/>
              <a:pathLst>
                <a:path w="1062" h="493">
                  <a:moveTo>
                    <a:pt x="28" y="151"/>
                  </a:moveTo>
                  <a:lnTo>
                    <a:pt x="62" y="255"/>
                  </a:lnTo>
                  <a:lnTo>
                    <a:pt x="41" y="360"/>
                  </a:lnTo>
                  <a:lnTo>
                    <a:pt x="0" y="493"/>
                  </a:lnTo>
                  <a:lnTo>
                    <a:pt x="112" y="440"/>
                  </a:lnTo>
                  <a:lnTo>
                    <a:pt x="190" y="392"/>
                  </a:lnTo>
                  <a:lnTo>
                    <a:pt x="325" y="369"/>
                  </a:lnTo>
                  <a:lnTo>
                    <a:pt x="368" y="440"/>
                  </a:lnTo>
                  <a:lnTo>
                    <a:pt x="500" y="394"/>
                  </a:lnTo>
                  <a:lnTo>
                    <a:pt x="574" y="398"/>
                  </a:lnTo>
                  <a:lnTo>
                    <a:pt x="644" y="360"/>
                  </a:lnTo>
                  <a:lnTo>
                    <a:pt x="697" y="411"/>
                  </a:lnTo>
                  <a:lnTo>
                    <a:pt x="760" y="388"/>
                  </a:lnTo>
                  <a:lnTo>
                    <a:pt x="805" y="430"/>
                  </a:lnTo>
                  <a:lnTo>
                    <a:pt x="906" y="388"/>
                  </a:lnTo>
                  <a:lnTo>
                    <a:pt x="965" y="451"/>
                  </a:lnTo>
                  <a:lnTo>
                    <a:pt x="1022" y="373"/>
                  </a:lnTo>
                  <a:lnTo>
                    <a:pt x="1062" y="234"/>
                  </a:lnTo>
                  <a:lnTo>
                    <a:pt x="1047" y="151"/>
                  </a:lnTo>
                  <a:lnTo>
                    <a:pt x="425" y="0"/>
                  </a:lnTo>
                  <a:lnTo>
                    <a:pt x="28" y="151"/>
                  </a:lnTo>
                  <a:lnTo>
                    <a:pt x="28" y="151"/>
                  </a:lnTo>
                  <a:close/>
                </a:path>
              </a:pathLst>
            </a:custGeom>
            <a:solidFill>
              <a:srgbClr val="FFF2CC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57" name="Freeform 33"/>
            <p:cNvSpPr>
              <a:spLocks/>
            </p:cNvSpPr>
            <p:nvPr/>
          </p:nvSpPr>
          <p:spPr bwMode="auto">
            <a:xfrm>
              <a:off x="3943" y="2629"/>
              <a:ext cx="544" cy="241"/>
            </a:xfrm>
            <a:custGeom>
              <a:avLst/>
              <a:gdLst/>
              <a:ahLst/>
              <a:cxnLst>
                <a:cxn ang="0">
                  <a:pos x="89" y="131"/>
                </a:cxn>
                <a:cxn ang="0">
                  <a:pos x="87" y="224"/>
                </a:cxn>
                <a:cxn ang="0">
                  <a:pos x="30" y="363"/>
                </a:cxn>
                <a:cxn ang="0">
                  <a:pos x="0" y="454"/>
                </a:cxn>
                <a:cxn ang="0">
                  <a:pos x="68" y="454"/>
                </a:cxn>
                <a:cxn ang="0">
                  <a:pos x="190" y="416"/>
                </a:cxn>
                <a:cxn ang="0">
                  <a:pos x="207" y="447"/>
                </a:cxn>
                <a:cxn ang="0">
                  <a:pos x="285" y="416"/>
                </a:cxn>
                <a:cxn ang="0">
                  <a:pos x="312" y="458"/>
                </a:cxn>
                <a:cxn ang="0">
                  <a:pos x="365" y="447"/>
                </a:cxn>
                <a:cxn ang="0">
                  <a:pos x="509" y="429"/>
                </a:cxn>
                <a:cxn ang="0">
                  <a:pos x="559" y="424"/>
                </a:cxn>
                <a:cxn ang="0">
                  <a:pos x="602" y="450"/>
                </a:cxn>
                <a:cxn ang="0">
                  <a:pos x="673" y="437"/>
                </a:cxn>
                <a:cxn ang="0">
                  <a:pos x="722" y="483"/>
                </a:cxn>
                <a:cxn ang="0">
                  <a:pos x="810" y="462"/>
                </a:cxn>
                <a:cxn ang="0">
                  <a:pos x="872" y="441"/>
                </a:cxn>
                <a:cxn ang="0">
                  <a:pos x="903" y="462"/>
                </a:cxn>
                <a:cxn ang="0">
                  <a:pos x="988" y="447"/>
                </a:cxn>
                <a:cxn ang="0">
                  <a:pos x="1038" y="380"/>
                </a:cxn>
                <a:cxn ang="0">
                  <a:pos x="1079" y="304"/>
                </a:cxn>
                <a:cxn ang="0">
                  <a:pos x="1089" y="182"/>
                </a:cxn>
                <a:cxn ang="0">
                  <a:pos x="1022" y="291"/>
                </a:cxn>
                <a:cxn ang="0">
                  <a:pos x="1003" y="317"/>
                </a:cxn>
                <a:cxn ang="0">
                  <a:pos x="979" y="317"/>
                </a:cxn>
                <a:cxn ang="0">
                  <a:pos x="950" y="192"/>
                </a:cxn>
                <a:cxn ang="0">
                  <a:pos x="920" y="228"/>
                </a:cxn>
                <a:cxn ang="0">
                  <a:pos x="888" y="266"/>
                </a:cxn>
                <a:cxn ang="0">
                  <a:pos x="855" y="175"/>
                </a:cxn>
                <a:cxn ang="0">
                  <a:pos x="794" y="258"/>
                </a:cxn>
                <a:cxn ang="0">
                  <a:pos x="768" y="287"/>
                </a:cxn>
                <a:cxn ang="0">
                  <a:pos x="747" y="262"/>
                </a:cxn>
                <a:cxn ang="0">
                  <a:pos x="703" y="133"/>
                </a:cxn>
                <a:cxn ang="0">
                  <a:pos x="635" y="220"/>
                </a:cxn>
                <a:cxn ang="0">
                  <a:pos x="597" y="232"/>
                </a:cxn>
                <a:cxn ang="0">
                  <a:pos x="585" y="144"/>
                </a:cxn>
                <a:cxn ang="0">
                  <a:pos x="540" y="179"/>
                </a:cxn>
                <a:cxn ang="0">
                  <a:pos x="481" y="294"/>
                </a:cxn>
                <a:cxn ang="0">
                  <a:pos x="420" y="331"/>
                </a:cxn>
                <a:cxn ang="0">
                  <a:pos x="409" y="300"/>
                </a:cxn>
                <a:cxn ang="0">
                  <a:pos x="435" y="154"/>
                </a:cxn>
                <a:cxn ang="0">
                  <a:pos x="409" y="63"/>
                </a:cxn>
                <a:cxn ang="0">
                  <a:pos x="382" y="249"/>
                </a:cxn>
                <a:cxn ang="0">
                  <a:pos x="262" y="315"/>
                </a:cxn>
                <a:cxn ang="0">
                  <a:pos x="150" y="315"/>
                </a:cxn>
                <a:cxn ang="0">
                  <a:pos x="133" y="209"/>
                </a:cxn>
                <a:cxn ang="0">
                  <a:pos x="150" y="141"/>
                </a:cxn>
                <a:cxn ang="0">
                  <a:pos x="169" y="175"/>
                </a:cxn>
                <a:cxn ang="0">
                  <a:pos x="213" y="112"/>
                </a:cxn>
                <a:cxn ang="0">
                  <a:pos x="257" y="137"/>
                </a:cxn>
                <a:cxn ang="0">
                  <a:pos x="285" y="87"/>
                </a:cxn>
                <a:cxn ang="0">
                  <a:pos x="338" y="87"/>
                </a:cxn>
                <a:cxn ang="0">
                  <a:pos x="374" y="0"/>
                </a:cxn>
                <a:cxn ang="0">
                  <a:pos x="184" y="38"/>
                </a:cxn>
                <a:cxn ang="0">
                  <a:pos x="89" y="131"/>
                </a:cxn>
                <a:cxn ang="0">
                  <a:pos x="89" y="131"/>
                </a:cxn>
              </a:cxnLst>
              <a:rect l="0" t="0" r="r" b="b"/>
              <a:pathLst>
                <a:path w="1089" h="483">
                  <a:moveTo>
                    <a:pt x="89" y="131"/>
                  </a:moveTo>
                  <a:lnTo>
                    <a:pt x="87" y="224"/>
                  </a:lnTo>
                  <a:lnTo>
                    <a:pt x="30" y="363"/>
                  </a:lnTo>
                  <a:lnTo>
                    <a:pt x="0" y="454"/>
                  </a:lnTo>
                  <a:lnTo>
                    <a:pt x="68" y="454"/>
                  </a:lnTo>
                  <a:lnTo>
                    <a:pt x="190" y="416"/>
                  </a:lnTo>
                  <a:lnTo>
                    <a:pt x="207" y="447"/>
                  </a:lnTo>
                  <a:lnTo>
                    <a:pt x="285" y="416"/>
                  </a:lnTo>
                  <a:lnTo>
                    <a:pt x="312" y="458"/>
                  </a:lnTo>
                  <a:lnTo>
                    <a:pt x="365" y="447"/>
                  </a:lnTo>
                  <a:lnTo>
                    <a:pt x="509" y="429"/>
                  </a:lnTo>
                  <a:lnTo>
                    <a:pt x="559" y="424"/>
                  </a:lnTo>
                  <a:lnTo>
                    <a:pt x="602" y="450"/>
                  </a:lnTo>
                  <a:lnTo>
                    <a:pt x="673" y="437"/>
                  </a:lnTo>
                  <a:lnTo>
                    <a:pt x="722" y="483"/>
                  </a:lnTo>
                  <a:lnTo>
                    <a:pt x="810" y="462"/>
                  </a:lnTo>
                  <a:lnTo>
                    <a:pt x="872" y="441"/>
                  </a:lnTo>
                  <a:lnTo>
                    <a:pt x="903" y="462"/>
                  </a:lnTo>
                  <a:lnTo>
                    <a:pt x="988" y="447"/>
                  </a:lnTo>
                  <a:lnTo>
                    <a:pt x="1038" y="380"/>
                  </a:lnTo>
                  <a:lnTo>
                    <a:pt x="1079" y="304"/>
                  </a:lnTo>
                  <a:lnTo>
                    <a:pt x="1089" y="182"/>
                  </a:lnTo>
                  <a:lnTo>
                    <a:pt x="1022" y="291"/>
                  </a:lnTo>
                  <a:lnTo>
                    <a:pt x="1003" y="317"/>
                  </a:lnTo>
                  <a:lnTo>
                    <a:pt x="979" y="317"/>
                  </a:lnTo>
                  <a:lnTo>
                    <a:pt x="950" y="192"/>
                  </a:lnTo>
                  <a:lnTo>
                    <a:pt x="920" y="228"/>
                  </a:lnTo>
                  <a:lnTo>
                    <a:pt x="888" y="266"/>
                  </a:lnTo>
                  <a:lnTo>
                    <a:pt x="855" y="175"/>
                  </a:lnTo>
                  <a:lnTo>
                    <a:pt x="794" y="258"/>
                  </a:lnTo>
                  <a:lnTo>
                    <a:pt x="768" y="287"/>
                  </a:lnTo>
                  <a:lnTo>
                    <a:pt x="747" y="262"/>
                  </a:lnTo>
                  <a:lnTo>
                    <a:pt x="703" y="133"/>
                  </a:lnTo>
                  <a:lnTo>
                    <a:pt x="635" y="220"/>
                  </a:lnTo>
                  <a:lnTo>
                    <a:pt x="597" y="232"/>
                  </a:lnTo>
                  <a:lnTo>
                    <a:pt x="585" y="144"/>
                  </a:lnTo>
                  <a:lnTo>
                    <a:pt x="540" y="179"/>
                  </a:lnTo>
                  <a:lnTo>
                    <a:pt x="481" y="294"/>
                  </a:lnTo>
                  <a:lnTo>
                    <a:pt x="420" y="331"/>
                  </a:lnTo>
                  <a:lnTo>
                    <a:pt x="409" y="300"/>
                  </a:lnTo>
                  <a:lnTo>
                    <a:pt x="435" y="154"/>
                  </a:lnTo>
                  <a:lnTo>
                    <a:pt x="409" y="63"/>
                  </a:lnTo>
                  <a:lnTo>
                    <a:pt x="382" y="249"/>
                  </a:lnTo>
                  <a:lnTo>
                    <a:pt x="262" y="315"/>
                  </a:lnTo>
                  <a:lnTo>
                    <a:pt x="150" y="315"/>
                  </a:lnTo>
                  <a:lnTo>
                    <a:pt x="133" y="209"/>
                  </a:lnTo>
                  <a:lnTo>
                    <a:pt x="150" y="141"/>
                  </a:lnTo>
                  <a:lnTo>
                    <a:pt x="169" y="175"/>
                  </a:lnTo>
                  <a:lnTo>
                    <a:pt x="213" y="112"/>
                  </a:lnTo>
                  <a:lnTo>
                    <a:pt x="257" y="137"/>
                  </a:lnTo>
                  <a:lnTo>
                    <a:pt x="285" y="87"/>
                  </a:lnTo>
                  <a:lnTo>
                    <a:pt x="338" y="87"/>
                  </a:lnTo>
                  <a:lnTo>
                    <a:pt x="374" y="0"/>
                  </a:lnTo>
                  <a:lnTo>
                    <a:pt x="184" y="38"/>
                  </a:lnTo>
                  <a:lnTo>
                    <a:pt x="89" y="131"/>
                  </a:lnTo>
                  <a:lnTo>
                    <a:pt x="89" y="131"/>
                  </a:lnTo>
                  <a:close/>
                </a:path>
              </a:pathLst>
            </a:custGeom>
            <a:solidFill>
              <a:srgbClr val="A38C8C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58" name="Freeform 34"/>
            <p:cNvSpPr>
              <a:spLocks/>
            </p:cNvSpPr>
            <p:nvPr/>
          </p:nvSpPr>
          <p:spPr bwMode="auto">
            <a:xfrm>
              <a:off x="4156" y="2614"/>
              <a:ext cx="323" cy="102"/>
            </a:xfrm>
            <a:custGeom>
              <a:avLst/>
              <a:gdLst/>
              <a:ahLst/>
              <a:cxnLst>
                <a:cxn ang="0">
                  <a:pos x="24" y="0"/>
                </a:cxn>
                <a:cxn ang="0">
                  <a:pos x="0" y="31"/>
                </a:cxn>
                <a:cxn ang="0">
                  <a:pos x="30" y="147"/>
                </a:cxn>
                <a:cxn ang="0">
                  <a:pos x="49" y="73"/>
                </a:cxn>
                <a:cxn ang="0">
                  <a:pos x="74" y="153"/>
                </a:cxn>
                <a:cxn ang="0">
                  <a:pos x="108" y="84"/>
                </a:cxn>
                <a:cxn ang="0">
                  <a:pos x="176" y="133"/>
                </a:cxn>
                <a:cxn ang="0">
                  <a:pos x="211" y="105"/>
                </a:cxn>
                <a:cxn ang="0">
                  <a:pos x="249" y="126"/>
                </a:cxn>
                <a:cxn ang="0">
                  <a:pos x="300" y="111"/>
                </a:cxn>
                <a:cxn ang="0">
                  <a:pos x="346" y="151"/>
                </a:cxn>
                <a:cxn ang="0">
                  <a:pos x="387" y="126"/>
                </a:cxn>
                <a:cxn ang="0">
                  <a:pos x="431" y="168"/>
                </a:cxn>
                <a:cxn ang="0">
                  <a:pos x="475" y="151"/>
                </a:cxn>
                <a:cxn ang="0">
                  <a:pos x="530" y="185"/>
                </a:cxn>
                <a:cxn ang="0">
                  <a:pos x="564" y="172"/>
                </a:cxn>
                <a:cxn ang="0">
                  <a:pos x="608" y="206"/>
                </a:cxn>
                <a:cxn ang="0">
                  <a:pos x="646" y="151"/>
                </a:cxn>
                <a:cxn ang="0">
                  <a:pos x="608" y="130"/>
                </a:cxn>
                <a:cxn ang="0">
                  <a:pos x="24" y="0"/>
                </a:cxn>
                <a:cxn ang="0">
                  <a:pos x="24" y="0"/>
                </a:cxn>
              </a:cxnLst>
              <a:rect l="0" t="0" r="r" b="b"/>
              <a:pathLst>
                <a:path w="646" h="206">
                  <a:moveTo>
                    <a:pt x="24" y="0"/>
                  </a:moveTo>
                  <a:lnTo>
                    <a:pt x="0" y="31"/>
                  </a:lnTo>
                  <a:lnTo>
                    <a:pt x="30" y="147"/>
                  </a:lnTo>
                  <a:lnTo>
                    <a:pt x="49" y="73"/>
                  </a:lnTo>
                  <a:lnTo>
                    <a:pt x="74" y="153"/>
                  </a:lnTo>
                  <a:lnTo>
                    <a:pt x="108" y="84"/>
                  </a:lnTo>
                  <a:lnTo>
                    <a:pt x="176" y="133"/>
                  </a:lnTo>
                  <a:lnTo>
                    <a:pt x="211" y="105"/>
                  </a:lnTo>
                  <a:lnTo>
                    <a:pt x="249" y="126"/>
                  </a:lnTo>
                  <a:lnTo>
                    <a:pt x="300" y="111"/>
                  </a:lnTo>
                  <a:lnTo>
                    <a:pt x="346" y="151"/>
                  </a:lnTo>
                  <a:lnTo>
                    <a:pt x="387" y="126"/>
                  </a:lnTo>
                  <a:lnTo>
                    <a:pt x="431" y="168"/>
                  </a:lnTo>
                  <a:lnTo>
                    <a:pt x="475" y="151"/>
                  </a:lnTo>
                  <a:lnTo>
                    <a:pt x="530" y="185"/>
                  </a:lnTo>
                  <a:lnTo>
                    <a:pt x="564" y="172"/>
                  </a:lnTo>
                  <a:lnTo>
                    <a:pt x="608" y="206"/>
                  </a:lnTo>
                  <a:lnTo>
                    <a:pt x="646" y="151"/>
                  </a:lnTo>
                  <a:lnTo>
                    <a:pt x="608" y="130"/>
                  </a:lnTo>
                  <a:lnTo>
                    <a:pt x="24" y="0"/>
                  </a:lnTo>
                  <a:lnTo>
                    <a:pt x="24" y="0"/>
                  </a:lnTo>
                  <a:close/>
                </a:path>
              </a:pathLst>
            </a:custGeom>
            <a:solidFill>
              <a:srgbClr val="A38C8C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59" name="Freeform 35"/>
            <p:cNvSpPr>
              <a:spLocks/>
            </p:cNvSpPr>
            <p:nvPr/>
          </p:nvSpPr>
          <p:spPr bwMode="auto">
            <a:xfrm>
              <a:off x="3105" y="1742"/>
              <a:ext cx="166" cy="281"/>
            </a:xfrm>
            <a:custGeom>
              <a:avLst/>
              <a:gdLst/>
              <a:ahLst/>
              <a:cxnLst>
                <a:cxn ang="0">
                  <a:pos x="332" y="95"/>
                </a:cxn>
                <a:cxn ang="0">
                  <a:pos x="245" y="0"/>
                </a:cxn>
                <a:cxn ang="0">
                  <a:pos x="159" y="19"/>
                </a:cxn>
                <a:cxn ang="0">
                  <a:pos x="78" y="107"/>
                </a:cxn>
                <a:cxn ang="0">
                  <a:pos x="80" y="316"/>
                </a:cxn>
                <a:cxn ang="0">
                  <a:pos x="66" y="384"/>
                </a:cxn>
                <a:cxn ang="0">
                  <a:pos x="2" y="481"/>
                </a:cxn>
                <a:cxn ang="0">
                  <a:pos x="0" y="533"/>
                </a:cxn>
                <a:cxn ang="0">
                  <a:pos x="159" y="561"/>
                </a:cxn>
                <a:cxn ang="0">
                  <a:pos x="273" y="514"/>
                </a:cxn>
                <a:cxn ang="0">
                  <a:pos x="285" y="301"/>
                </a:cxn>
                <a:cxn ang="0">
                  <a:pos x="332" y="95"/>
                </a:cxn>
                <a:cxn ang="0">
                  <a:pos x="332" y="95"/>
                </a:cxn>
              </a:cxnLst>
              <a:rect l="0" t="0" r="r" b="b"/>
              <a:pathLst>
                <a:path w="332" h="561">
                  <a:moveTo>
                    <a:pt x="332" y="95"/>
                  </a:moveTo>
                  <a:lnTo>
                    <a:pt x="245" y="0"/>
                  </a:lnTo>
                  <a:lnTo>
                    <a:pt x="159" y="19"/>
                  </a:lnTo>
                  <a:lnTo>
                    <a:pt x="78" y="107"/>
                  </a:lnTo>
                  <a:lnTo>
                    <a:pt x="80" y="316"/>
                  </a:lnTo>
                  <a:lnTo>
                    <a:pt x="66" y="384"/>
                  </a:lnTo>
                  <a:lnTo>
                    <a:pt x="2" y="481"/>
                  </a:lnTo>
                  <a:lnTo>
                    <a:pt x="0" y="533"/>
                  </a:lnTo>
                  <a:lnTo>
                    <a:pt x="159" y="561"/>
                  </a:lnTo>
                  <a:lnTo>
                    <a:pt x="273" y="514"/>
                  </a:lnTo>
                  <a:lnTo>
                    <a:pt x="285" y="301"/>
                  </a:lnTo>
                  <a:lnTo>
                    <a:pt x="332" y="95"/>
                  </a:lnTo>
                  <a:lnTo>
                    <a:pt x="332" y="95"/>
                  </a:lnTo>
                  <a:close/>
                </a:path>
              </a:pathLst>
            </a:custGeom>
            <a:solidFill>
              <a:srgbClr val="FF2626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60" name="Freeform 36"/>
            <p:cNvSpPr>
              <a:spLocks/>
            </p:cNvSpPr>
            <p:nvPr/>
          </p:nvSpPr>
          <p:spPr bwMode="auto">
            <a:xfrm>
              <a:off x="3438" y="1732"/>
              <a:ext cx="267" cy="360"/>
            </a:xfrm>
            <a:custGeom>
              <a:avLst/>
              <a:gdLst/>
              <a:ahLst/>
              <a:cxnLst>
                <a:cxn ang="0">
                  <a:pos x="30" y="0"/>
                </a:cxn>
                <a:cxn ang="0">
                  <a:pos x="534" y="578"/>
                </a:cxn>
                <a:cxn ang="0">
                  <a:pos x="496" y="721"/>
                </a:cxn>
                <a:cxn ang="0">
                  <a:pos x="0" y="118"/>
                </a:cxn>
                <a:cxn ang="0">
                  <a:pos x="30" y="0"/>
                </a:cxn>
                <a:cxn ang="0">
                  <a:pos x="30" y="0"/>
                </a:cxn>
              </a:cxnLst>
              <a:rect l="0" t="0" r="r" b="b"/>
              <a:pathLst>
                <a:path w="534" h="721">
                  <a:moveTo>
                    <a:pt x="30" y="0"/>
                  </a:moveTo>
                  <a:lnTo>
                    <a:pt x="534" y="578"/>
                  </a:lnTo>
                  <a:lnTo>
                    <a:pt x="496" y="721"/>
                  </a:lnTo>
                  <a:lnTo>
                    <a:pt x="0" y="118"/>
                  </a:lnTo>
                  <a:lnTo>
                    <a:pt x="30" y="0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rgbClr val="F0CA8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61" name="Freeform 37"/>
            <p:cNvSpPr>
              <a:spLocks/>
            </p:cNvSpPr>
            <p:nvPr/>
          </p:nvSpPr>
          <p:spPr bwMode="auto">
            <a:xfrm>
              <a:off x="3569" y="861"/>
              <a:ext cx="275" cy="417"/>
            </a:xfrm>
            <a:custGeom>
              <a:avLst/>
              <a:gdLst/>
              <a:ahLst/>
              <a:cxnLst>
                <a:cxn ang="0">
                  <a:pos x="48" y="284"/>
                </a:cxn>
                <a:cxn ang="0">
                  <a:pos x="74" y="263"/>
                </a:cxn>
                <a:cxn ang="0">
                  <a:pos x="133" y="232"/>
                </a:cxn>
                <a:cxn ang="0">
                  <a:pos x="262" y="232"/>
                </a:cxn>
                <a:cxn ang="0">
                  <a:pos x="335" y="266"/>
                </a:cxn>
                <a:cxn ang="0">
                  <a:pos x="299" y="301"/>
                </a:cxn>
                <a:cxn ang="0">
                  <a:pos x="268" y="320"/>
                </a:cxn>
                <a:cxn ang="0">
                  <a:pos x="243" y="358"/>
                </a:cxn>
                <a:cxn ang="0">
                  <a:pos x="280" y="438"/>
                </a:cxn>
                <a:cxn ang="0">
                  <a:pos x="261" y="612"/>
                </a:cxn>
                <a:cxn ang="0">
                  <a:pos x="238" y="588"/>
                </a:cxn>
                <a:cxn ang="0">
                  <a:pos x="192" y="559"/>
                </a:cxn>
                <a:cxn ang="0">
                  <a:pos x="143" y="614"/>
                </a:cxn>
                <a:cxn ang="0">
                  <a:pos x="173" y="713"/>
                </a:cxn>
                <a:cxn ang="0">
                  <a:pos x="253" y="742"/>
                </a:cxn>
                <a:cxn ang="0">
                  <a:pos x="219" y="804"/>
                </a:cxn>
                <a:cxn ang="0">
                  <a:pos x="204" y="825"/>
                </a:cxn>
                <a:cxn ang="0">
                  <a:pos x="166" y="835"/>
                </a:cxn>
                <a:cxn ang="0">
                  <a:pos x="122" y="782"/>
                </a:cxn>
                <a:cxn ang="0">
                  <a:pos x="101" y="740"/>
                </a:cxn>
                <a:cxn ang="0">
                  <a:pos x="70" y="652"/>
                </a:cxn>
                <a:cxn ang="0">
                  <a:pos x="65" y="571"/>
                </a:cxn>
                <a:cxn ang="0">
                  <a:pos x="90" y="496"/>
                </a:cxn>
                <a:cxn ang="0">
                  <a:pos x="61" y="474"/>
                </a:cxn>
                <a:cxn ang="0">
                  <a:pos x="40" y="426"/>
                </a:cxn>
                <a:cxn ang="0">
                  <a:pos x="31" y="358"/>
                </a:cxn>
                <a:cxn ang="0">
                  <a:pos x="0" y="304"/>
                </a:cxn>
                <a:cxn ang="0">
                  <a:pos x="27" y="225"/>
                </a:cxn>
                <a:cxn ang="0">
                  <a:pos x="70" y="181"/>
                </a:cxn>
                <a:cxn ang="0">
                  <a:pos x="148" y="111"/>
                </a:cxn>
                <a:cxn ang="0">
                  <a:pos x="209" y="67"/>
                </a:cxn>
                <a:cxn ang="0">
                  <a:pos x="274" y="33"/>
                </a:cxn>
                <a:cxn ang="0">
                  <a:pos x="430" y="0"/>
                </a:cxn>
                <a:cxn ang="0">
                  <a:pos x="517" y="14"/>
                </a:cxn>
                <a:cxn ang="0">
                  <a:pos x="523" y="59"/>
                </a:cxn>
                <a:cxn ang="0">
                  <a:pos x="551" y="130"/>
                </a:cxn>
                <a:cxn ang="0">
                  <a:pos x="470" y="175"/>
                </a:cxn>
                <a:cxn ang="0">
                  <a:pos x="487" y="114"/>
                </a:cxn>
                <a:cxn ang="0">
                  <a:pos x="487" y="78"/>
                </a:cxn>
                <a:cxn ang="0">
                  <a:pos x="456" y="55"/>
                </a:cxn>
                <a:cxn ang="0">
                  <a:pos x="312" y="71"/>
                </a:cxn>
                <a:cxn ang="0">
                  <a:pos x="147" y="156"/>
                </a:cxn>
                <a:cxn ang="0">
                  <a:pos x="76" y="225"/>
                </a:cxn>
                <a:cxn ang="0">
                  <a:pos x="48" y="284"/>
                </a:cxn>
                <a:cxn ang="0">
                  <a:pos x="48" y="284"/>
                </a:cxn>
              </a:cxnLst>
              <a:rect l="0" t="0" r="r" b="b"/>
              <a:pathLst>
                <a:path w="551" h="835">
                  <a:moveTo>
                    <a:pt x="48" y="284"/>
                  </a:moveTo>
                  <a:lnTo>
                    <a:pt x="74" y="263"/>
                  </a:lnTo>
                  <a:lnTo>
                    <a:pt x="133" y="232"/>
                  </a:lnTo>
                  <a:lnTo>
                    <a:pt x="262" y="232"/>
                  </a:lnTo>
                  <a:lnTo>
                    <a:pt x="335" y="266"/>
                  </a:lnTo>
                  <a:lnTo>
                    <a:pt x="299" y="301"/>
                  </a:lnTo>
                  <a:lnTo>
                    <a:pt x="268" y="320"/>
                  </a:lnTo>
                  <a:lnTo>
                    <a:pt x="243" y="358"/>
                  </a:lnTo>
                  <a:lnTo>
                    <a:pt x="280" y="438"/>
                  </a:lnTo>
                  <a:lnTo>
                    <a:pt x="261" y="612"/>
                  </a:lnTo>
                  <a:lnTo>
                    <a:pt x="238" y="588"/>
                  </a:lnTo>
                  <a:lnTo>
                    <a:pt x="192" y="559"/>
                  </a:lnTo>
                  <a:lnTo>
                    <a:pt x="143" y="614"/>
                  </a:lnTo>
                  <a:lnTo>
                    <a:pt x="173" y="713"/>
                  </a:lnTo>
                  <a:lnTo>
                    <a:pt x="253" y="742"/>
                  </a:lnTo>
                  <a:lnTo>
                    <a:pt x="219" y="804"/>
                  </a:lnTo>
                  <a:lnTo>
                    <a:pt x="204" y="825"/>
                  </a:lnTo>
                  <a:lnTo>
                    <a:pt x="166" y="835"/>
                  </a:lnTo>
                  <a:lnTo>
                    <a:pt x="122" y="782"/>
                  </a:lnTo>
                  <a:lnTo>
                    <a:pt x="101" y="740"/>
                  </a:lnTo>
                  <a:lnTo>
                    <a:pt x="70" y="652"/>
                  </a:lnTo>
                  <a:lnTo>
                    <a:pt x="65" y="571"/>
                  </a:lnTo>
                  <a:lnTo>
                    <a:pt x="90" y="496"/>
                  </a:lnTo>
                  <a:lnTo>
                    <a:pt x="61" y="474"/>
                  </a:lnTo>
                  <a:lnTo>
                    <a:pt x="40" y="426"/>
                  </a:lnTo>
                  <a:lnTo>
                    <a:pt x="31" y="358"/>
                  </a:lnTo>
                  <a:lnTo>
                    <a:pt x="0" y="304"/>
                  </a:lnTo>
                  <a:lnTo>
                    <a:pt x="27" y="225"/>
                  </a:lnTo>
                  <a:lnTo>
                    <a:pt x="70" y="181"/>
                  </a:lnTo>
                  <a:lnTo>
                    <a:pt x="148" y="111"/>
                  </a:lnTo>
                  <a:lnTo>
                    <a:pt x="209" y="67"/>
                  </a:lnTo>
                  <a:lnTo>
                    <a:pt x="274" y="33"/>
                  </a:lnTo>
                  <a:lnTo>
                    <a:pt x="430" y="0"/>
                  </a:lnTo>
                  <a:lnTo>
                    <a:pt x="517" y="14"/>
                  </a:lnTo>
                  <a:lnTo>
                    <a:pt x="523" y="59"/>
                  </a:lnTo>
                  <a:lnTo>
                    <a:pt x="551" y="130"/>
                  </a:lnTo>
                  <a:lnTo>
                    <a:pt x="470" y="175"/>
                  </a:lnTo>
                  <a:lnTo>
                    <a:pt x="487" y="114"/>
                  </a:lnTo>
                  <a:lnTo>
                    <a:pt x="487" y="78"/>
                  </a:lnTo>
                  <a:lnTo>
                    <a:pt x="456" y="55"/>
                  </a:lnTo>
                  <a:lnTo>
                    <a:pt x="312" y="71"/>
                  </a:lnTo>
                  <a:lnTo>
                    <a:pt x="147" y="156"/>
                  </a:lnTo>
                  <a:lnTo>
                    <a:pt x="76" y="225"/>
                  </a:lnTo>
                  <a:lnTo>
                    <a:pt x="48" y="284"/>
                  </a:lnTo>
                  <a:lnTo>
                    <a:pt x="48" y="28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62" name="Freeform 38"/>
            <p:cNvSpPr>
              <a:spLocks/>
            </p:cNvSpPr>
            <p:nvPr/>
          </p:nvSpPr>
          <p:spPr bwMode="auto">
            <a:xfrm>
              <a:off x="3679" y="899"/>
              <a:ext cx="350" cy="150"/>
            </a:xfrm>
            <a:custGeom>
              <a:avLst/>
              <a:gdLst/>
              <a:ahLst/>
              <a:cxnLst>
                <a:cxn ang="0">
                  <a:pos x="195" y="118"/>
                </a:cxn>
                <a:cxn ang="0">
                  <a:pos x="416" y="0"/>
                </a:cxn>
                <a:cxn ang="0">
                  <a:pos x="532" y="12"/>
                </a:cxn>
                <a:cxn ang="0">
                  <a:pos x="659" y="93"/>
                </a:cxn>
                <a:cxn ang="0">
                  <a:pos x="701" y="211"/>
                </a:cxn>
                <a:cxn ang="0">
                  <a:pos x="524" y="259"/>
                </a:cxn>
                <a:cxn ang="0">
                  <a:pos x="486" y="211"/>
                </a:cxn>
                <a:cxn ang="0">
                  <a:pos x="633" y="168"/>
                </a:cxn>
                <a:cxn ang="0">
                  <a:pos x="587" y="112"/>
                </a:cxn>
                <a:cxn ang="0">
                  <a:pos x="496" y="74"/>
                </a:cxn>
                <a:cxn ang="0">
                  <a:pos x="404" y="84"/>
                </a:cxn>
                <a:cxn ang="0">
                  <a:pos x="353" y="132"/>
                </a:cxn>
                <a:cxn ang="0">
                  <a:pos x="332" y="225"/>
                </a:cxn>
                <a:cxn ang="0">
                  <a:pos x="0" y="301"/>
                </a:cxn>
                <a:cxn ang="0">
                  <a:pos x="47" y="244"/>
                </a:cxn>
                <a:cxn ang="0">
                  <a:pos x="273" y="189"/>
                </a:cxn>
                <a:cxn ang="0">
                  <a:pos x="275" y="143"/>
                </a:cxn>
                <a:cxn ang="0">
                  <a:pos x="302" y="101"/>
                </a:cxn>
                <a:cxn ang="0">
                  <a:pos x="195" y="118"/>
                </a:cxn>
                <a:cxn ang="0">
                  <a:pos x="195" y="118"/>
                </a:cxn>
              </a:cxnLst>
              <a:rect l="0" t="0" r="r" b="b"/>
              <a:pathLst>
                <a:path w="701" h="301">
                  <a:moveTo>
                    <a:pt x="195" y="118"/>
                  </a:moveTo>
                  <a:lnTo>
                    <a:pt x="416" y="0"/>
                  </a:lnTo>
                  <a:lnTo>
                    <a:pt x="532" y="12"/>
                  </a:lnTo>
                  <a:lnTo>
                    <a:pt x="659" y="93"/>
                  </a:lnTo>
                  <a:lnTo>
                    <a:pt x="701" y="211"/>
                  </a:lnTo>
                  <a:lnTo>
                    <a:pt x="524" y="259"/>
                  </a:lnTo>
                  <a:lnTo>
                    <a:pt x="486" y="211"/>
                  </a:lnTo>
                  <a:lnTo>
                    <a:pt x="633" y="168"/>
                  </a:lnTo>
                  <a:lnTo>
                    <a:pt x="587" y="112"/>
                  </a:lnTo>
                  <a:lnTo>
                    <a:pt x="496" y="74"/>
                  </a:lnTo>
                  <a:lnTo>
                    <a:pt x="404" y="84"/>
                  </a:lnTo>
                  <a:lnTo>
                    <a:pt x="353" y="132"/>
                  </a:lnTo>
                  <a:lnTo>
                    <a:pt x="332" y="225"/>
                  </a:lnTo>
                  <a:lnTo>
                    <a:pt x="0" y="301"/>
                  </a:lnTo>
                  <a:lnTo>
                    <a:pt x="47" y="244"/>
                  </a:lnTo>
                  <a:lnTo>
                    <a:pt x="273" y="189"/>
                  </a:lnTo>
                  <a:lnTo>
                    <a:pt x="275" y="143"/>
                  </a:lnTo>
                  <a:lnTo>
                    <a:pt x="302" y="101"/>
                  </a:lnTo>
                  <a:lnTo>
                    <a:pt x="195" y="118"/>
                  </a:lnTo>
                  <a:lnTo>
                    <a:pt x="195" y="11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63" name="Freeform 39"/>
            <p:cNvSpPr>
              <a:spLocks/>
            </p:cNvSpPr>
            <p:nvPr/>
          </p:nvSpPr>
          <p:spPr bwMode="auto">
            <a:xfrm>
              <a:off x="3779" y="1041"/>
              <a:ext cx="89" cy="45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25" y="70"/>
                </a:cxn>
                <a:cxn ang="0">
                  <a:pos x="63" y="41"/>
                </a:cxn>
                <a:cxn ang="0">
                  <a:pos x="107" y="41"/>
                </a:cxn>
                <a:cxn ang="0">
                  <a:pos x="93" y="68"/>
                </a:cxn>
                <a:cxn ang="0">
                  <a:pos x="107" y="91"/>
                </a:cxn>
                <a:cxn ang="0">
                  <a:pos x="137" y="87"/>
                </a:cxn>
                <a:cxn ang="0">
                  <a:pos x="148" y="74"/>
                </a:cxn>
                <a:cxn ang="0">
                  <a:pos x="147" y="49"/>
                </a:cxn>
                <a:cxn ang="0">
                  <a:pos x="166" y="51"/>
                </a:cxn>
                <a:cxn ang="0">
                  <a:pos x="179" y="24"/>
                </a:cxn>
                <a:cxn ang="0">
                  <a:pos x="139" y="0"/>
                </a:cxn>
                <a:cxn ang="0">
                  <a:pos x="76" y="0"/>
                </a:cxn>
                <a:cxn ang="0">
                  <a:pos x="0" y="36"/>
                </a:cxn>
                <a:cxn ang="0">
                  <a:pos x="0" y="36"/>
                </a:cxn>
              </a:cxnLst>
              <a:rect l="0" t="0" r="r" b="b"/>
              <a:pathLst>
                <a:path w="179" h="91">
                  <a:moveTo>
                    <a:pt x="0" y="36"/>
                  </a:moveTo>
                  <a:lnTo>
                    <a:pt x="25" y="70"/>
                  </a:lnTo>
                  <a:lnTo>
                    <a:pt x="63" y="41"/>
                  </a:lnTo>
                  <a:lnTo>
                    <a:pt x="107" y="41"/>
                  </a:lnTo>
                  <a:lnTo>
                    <a:pt x="93" y="68"/>
                  </a:lnTo>
                  <a:lnTo>
                    <a:pt x="107" y="91"/>
                  </a:lnTo>
                  <a:lnTo>
                    <a:pt x="137" y="87"/>
                  </a:lnTo>
                  <a:lnTo>
                    <a:pt x="148" y="74"/>
                  </a:lnTo>
                  <a:lnTo>
                    <a:pt x="147" y="49"/>
                  </a:lnTo>
                  <a:lnTo>
                    <a:pt x="166" y="51"/>
                  </a:lnTo>
                  <a:lnTo>
                    <a:pt x="179" y="24"/>
                  </a:lnTo>
                  <a:lnTo>
                    <a:pt x="139" y="0"/>
                  </a:lnTo>
                  <a:lnTo>
                    <a:pt x="76" y="0"/>
                  </a:lnTo>
                  <a:lnTo>
                    <a:pt x="0" y="36"/>
                  </a:lnTo>
                  <a:lnTo>
                    <a:pt x="0" y="3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64" name="Freeform 40"/>
            <p:cNvSpPr>
              <a:spLocks/>
            </p:cNvSpPr>
            <p:nvPr/>
          </p:nvSpPr>
          <p:spPr bwMode="auto">
            <a:xfrm>
              <a:off x="3924" y="1052"/>
              <a:ext cx="77" cy="48"/>
            </a:xfrm>
            <a:custGeom>
              <a:avLst/>
              <a:gdLst/>
              <a:ahLst/>
              <a:cxnLst>
                <a:cxn ang="0">
                  <a:pos x="0" y="14"/>
                </a:cxn>
                <a:cxn ang="0">
                  <a:pos x="49" y="0"/>
                </a:cxn>
                <a:cxn ang="0">
                  <a:pos x="108" y="19"/>
                </a:cxn>
                <a:cxn ang="0">
                  <a:pos x="154" y="54"/>
                </a:cxn>
                <a:cxn ang="0">
                  <a:pos x="143" y="78"/>
                </a:cxn>
                <a:cxn ang="0">
                  <a:pos x="104" y="56"/>
                </a:cxn>
                <a:cxn ang="0">
                  <a:pos x="72" y="52"/>
                </a:cxn>
                <a:cxn ang="0">
                  <a:pos x="82" y="73"/>
                </a:cxn>
                <a:cxn ang="0">
                  <a:pos x="66" y="95"/>
                </a:cxn>
                <a:cxn ang="0">
                  <a:pos x="42" y="95"/>
                </a:cxn>
                <a:cxn ang="0">
                  <a:pos x="30" y="78"/>
                </a:cxn>
                <a:cxn ang="0">
                  <a:pos x="40" y="52"/>
                </a:cxn>
                <a:cxn ang="0">
                  <a:pos x="11" y="56"/>
                </a:cxn>
                <a:cxn ang="0">
                  <a:pos x="0" y="14"/>
                </a:cxn>
                <a:cxn ang="0">
                  <a:pos x="0" y="14"/>
                </a:cxn>
              </a:cxnLst>
              <a:rect l="0" t="0" r="r" b="b"/>
              <a:pathLst>
                <a:path w="154" h="95">
                  <a:moveTo>
                    <a:pt x="0" y="14"/>
                  </a:moveTo>
                  <a:lnTo>
                    <a:pt x="49" y="0"/>
                  </a:lnTo>
                  <a:lnTo>
                    <a:pt x="108" y="19"/>
                  </a:lnTo>
                  <a:lnTo>
                    <a:pt x="154" y="54"/>
                  </a:lnTo>
                  <a:lnTo>
                    <a:pt x="143" y="78"/>
                  </a:lnTo>
                  <a:lnTo>
                    <a:pt x="104" y="56"/>
                  </a:lnTo>
                  <a:lnTo>
                    <a:pt x="72" y="52"/>
                  </a:lnTo>
                  <a:lnTo>
                    <a:pt x="82" y="73"/>
                  </a:lnTo>
                  <a:lnTo>
                    <a:pt x="66" y="95"/>
                  </a:lnTo>
                  <a:lnTo>
                    <a:pt x="42" y="95"/>
                  </a:lnTo>
                  <a:lnTo>
                    <a:pt x="30" y="78"/>
                  </a:lnTo>
                  <a:lnTo>
                    <a:pt x="40" y="52"/>
                  </a:lnTo>
                  <a:lnTo>
                    <a:pt x="11" y="56"/>
                  </a:lnTo>
                  <a:lnTo>
                    <a:pt x="0" y="14"/>
                  </a:lnTo>
                  <a:lnTo>
                    <a:pt x="0" y="1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65" name="Freeform 41"/>
            <p:cNvSpPr>
              <a:spLocks/>
            </p:cNvSpPr>
            <p:nvPr/>
          </p:nvSpPr>
          <p:spPr bwMode="auto">
            <a:xfrm>
              <a:off x="3880" y="1053"/>
              <a:ext cx="95" cy="153"/>
            </a:xfrm>
            <a:custGeom>
              <a:avLst/>
              <a:gdLst/>
              <a:ahLst/>
              <a:cxnLst>
                <a:cxn ang="0">
                  <a:pos x="41" y="0"/>
                </a:cxn>
                <a:cxn ang="0">
                  <a:pos x="95" y="122"/>
                </a:cxn>
                <a:cxn ang="0">
                  <a:pos x="190" y="238"/>
                </a:cxn>
                <a:cxn ang="0">
                  <a:pos x="104" y="295"/>
                </a:cxn>
                <a:cxn ang="0">
                  <a:pos x="11" y="306"/>
                </a:cxn>
                <a:cxn ang="0">
                  <a:pos x="0" y="280"/>
                </a:cxn>
                <a:cxn ang="0">
                  <a:pos x="36" y="247"/>
                </a:cxn>
                <a:cxn ang="0">
                  <a:pos x="129" y="223"/>
                </a:cxn>
                <a:cxn ang="0">
                  <a:pos x="51" y="139"/>
                </a:cxn>
                <a:cxn ang="0">
                  <a:pos x="41" y="0"/>
                </a:cxn>
                <a:cxn ang="0">
                  <a:pos x="41" y="0"/>
                </a:cxn>
              </a:cxnLst>
              <a:rect l="0" t="0" r="r" b="b"/>
              <a:pathLst>
                <a:path w="190" h="306">
                  <a:moveTo>
                    <a:pt x="41" y="0"/>
                  </a:moveTo>
                  <a:lnTo>
                    <a:pt x="95" y="122"/>
                  </a:lnTo>
                  <a:lnTo>
                    <a:pt x="190" y="238"/>
                  </a:lnTo>
                  <a:lnTo>
                    <a:pt x="104" y="295"/>
                  </a:lnTo>
                  <a:lnTo>
                    <a:pt x="11" y="306"/>
                  </a:lnTo>
                  <a:lnTo>
                    <a:pt x="0" y="280"/>
                  </a:lnTo>
                  <a:lnTo>
                    <a:pt x="36" y="247"/>
                  </a:lnTo>
                  <a:lnTo>
                    <a:pt x="129" y="223"/>
                  </a:lnTo>
                  <a:lnTo>
                    <a:pt x="51" y="139"/>
                  </a:lnTo>
                  <a:lnTo>
                    <a:pt x="41" y="0"/>
                  </a:lnTo>
                  <a:lnTo>
                    <a:pt x="41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66" name="Freeform 42"/>
            <p:cNvSpPr>
              <a:spLocks/>
            </p:cNvSpPr>
            <p:nvPr/>
          </p:nvSpPr>
          <p:spPr bwMode="auto">
            <a:xfrm>
              <a:off x="3733" y="1135"/>
              <a:ext cx="152" cy="122"/>
            </a:xfrm>
            <a:custGeom>
              <a:avLst/>
              <a:gdLst/>
              <a:ahLst/>
              <a:cxnLst>
                <a:cxn ang="0">
                  <a:pos x="125" y="0"/>
                </a:cxn>
                <a:cxn ang="0">
                  <a:pos x="103" y="118"/>
                </a:cxn>
                <a:cxn ang="0">
                  <a:pos x="40" y="194"/>
                </a:cxn>
                <a:cxn ang="0">
                  <a:pos x="0" y="226"/>
                </a:cxn>
                <a:cxn ang="0">
                  <a:pos x="59" y="222"/>
                </a:cxn>
                <a:cxn ang="0">
                  <a:pos x="108" y="205"/>
                </a:cxn>
                <a:cxn ang="0">
                  <a:pos x="112" y="222"/>
                </a:cxn>
                <a:cxn ang="0">
                  <a:pos x="154" y="245"/>
                </a:cxn>
                <a:cxn ang="0">
                  <a:pos x="304" y="234"/>
                </a:cxn>
                <a:cxn ang="0">
                  <a:pos x="205" y="205"/>
                </a:cxn>
                <a:cxn ang="0">
                  <a:pos x="150" y="163"/>
                </a:cxn>
                <a:cxn ang="0">
                  <a:pos x="158" y="102"/>
                </a:cxn>
                <a:cxn ang="0">
                  <a:pos x="125" y="0"/>
                </a:cxn>
                <a:cxn ang="0">
                  <a:pos x="125" y="0"/>
                </a:cxn>
              </a:cxnLst>
              <a:rect l="0" t="0" r="r" b="b"/>
              <a:pathLst>
                <a:path w="304" h="245">
                  <a:moveTo>
                    <a:pt x="125" y="0"/>
                  </a:moveTo>
                  <a:lnTo>
                    <a:pt x="103" y="118"/>
                  </a:lnTo>
                  <a:lnTo>
                    <a:pt x="40" y="194"/>
                  </a:lnTo>
                  <a:lnTo>
                    <a:pt x="0" y="226"/>
                  </a:lnTo>
                  <a:lnTo>
                    <a:pt x="59" y="222"/>
                  </a:lnTo>
                  <a:lnTo>
                    <a:pt x="108" y="205"/>
                  </a:lnTo>
                  <a:lnTo>
                    <a:pt x="112" y="222"/>
                  </a:lnTo>
                  <a:lnTo>
                    <a:pt x="154" y="245"/>
                  </a:lnTo>
                  <a:lnTo>
                    <a:pt x="304" y="234"/>
                  </a:lnTo>
                  <a:lnTo>
                    <a:pt x="205" y="205"/>
                  </a:lnTo>
                  <a:lnTo>
                    <a:pt x="150" y="163"/>
                  </a:lnTo>
                  <a:lnTo>
                    <a:pt x="158" y="102"/>
                  </a:lnTo>
                  <a:lnTo>
                    <a:pt x="125" y="0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67" name="Freeform 43"/>
            <p:cNvSpPr>
              <a:spLocks/>
            </p:cNvSpPr>
            <p:nvPr/>
          </p:nvSpPr>
          <p:spPr bwMode="auto">
            <a:xfrm>
              <a:off x="3740" y="1179"/>
              <a:ext cx="220" cy="253"/>
            </a:xfrm>
            <a:custGeom>
              <a:avLst/>
              <a:gdLst/>
              <a:ahLst/>
              <a:cxnLst>
                <a:cxn ang="0">
                  <a:pos x="12" y="297"/>
                </a:cxn>
                <a:cxn ang="0">
                  <a:pos x="131" y="297"/>
                </a:cxn>
                <a:cxn ang="0">
                  <a:pos x="283" y="249"/>
                </a:cxn>
                <a:cxn ang="0">
                  <a:pos x="356" y="177"/>
                </a:cxn>
                <a:cxn ang="0">
                  <a:pos x="396" y="97"/>
                </a:cxn>
                <a:cxn ang="0">
                  <a:pos x="409" y="2"/>
                </a:cxn>
                <a:cxn ang="0">
                  <a:pos x="441" y="0"/>
                </a:cxn>
                <a:cxn ang="0">
                  <a:pos x="435" y="86"/>
                </a:cxn>
                <a:cxn ang="0">
                  <a:pos x="399" y="186"/>
                </a:cxn>
                <a:cxn ang="0">
                  <a:pos x="323" y="270"/>
                </a:cxn>
                <a:cxn ang="0">
                  <a:pos x="266" y="312"/>
                </a:cxn>
                <a:cxn ang="0">
                  <a:pos x="238" y="331"/>
                </a:cxn>
                <a:cxn ang="0">
                  <a:pos x="200" y="397"/>
                </a:cxn>
                <a:cxn ang="0">
                  <a:pos x="139" y="473"/>
                </a:cxn>
                <a:cxn ang="0">
                  <a:pos x="52" y="508"/>
                </a:cxn>
                <a:cxn ang="0">
                  <a:pos x="0" y="502"/>
                </a:cxn>
                <a:cxn ang="0">
                  <a:pos x="93" y="460"/>
                </a:cxn>
                <a:cxn ang="0">
                  <a:pos x="143" y="377"/>
                </a:cxn>
                <a:cxn ang="0">
                  <a:pos x="158" y="340"/>
                </a:cxn>
                <a:cxn ang="0">
                  <a:pos x="88" y="337"/>
                </a:cxn>
                <a:cxn ang="0">
                  <a:pos x="12" y="297"/>
                </a:cxn>
                <a:cxn ang="0">
                  <a:pos x="12" y="297"/>
                </a:cxn>
              </a:cxnLst>
              <a:rect l="0" t="0" r="r" b="b"/>
              <a:pathLst>
                <a:path w="441" h="508">
                  <a:moveTo>
                    <a:pt x="12" y="297"/>
                  </a:moveTo>
                  <a:lnTo>
                    <a:pt x="131" y="297"/>
                  </a:lnTo>
                  <a:lnTo>
                    <a:pt x="283" y="249"/>
                  </a:lnTo>
                  <a:lnTo>
                    <a:pt x="356" y="177"/>
                  </a:lnTo>
                  <a:lnTo>
                    <a:pt x="396" y="97"/>
                  </a:lnTo>
                  <a:lnTo>
                    <a:pt x="409" y="2"/>
                  </a:lnTo>
                  <a:lnTo>
                    <a:pt x="441" y="0"/>
                  </a:lnTo>
                  <a:lnTo>
                    <a:pt x="435" y="86"/>
                  </a:lnTo>
                  <a:lnTo>
                    <a:pt x="399" y="186"/>
                  </a:lnTo>
                  <a:lnTo>
                    <a:pt x="323" y="270"/>
                  </a:lnTo>
                  <a:lnTo>
                    <a:pt x="266" y="312"/>
                  </a:lnTo>
                  <a:lnTo>
                    <a:pt x="238" y="331"/>
                  </a:lnTo>
                  <a:lnTo>
                    <a:pt x="200" y="397"/>
                  </a:lnTo>
                  <a:lnTo>
                    <a:pt x="139" y="473"/>
                  </a:lnTo>
                  <a:lnTo>
                    <a:pt x="52" y="508"/>
                  </a:lnTo>
                  <a:lnTo>
                    <a:pt x="0" y="502"/>
                  </a:lnTo>
                  <a:lnTo>
                    <a:pt x="93" y="460"/>
                  </a:lnTo>
                  <a:lnTo>
                    <a:pt x="143" y="377"/>
                  </a:lnTo>
                  <a:lnTo>
                    <a:pt x="158" y="340"/>
                  </a:lnTo>
                  <a:lnTo>
                    <a:pt x="88" y="337"/>
                  </a:lnTo>
                  <a:lnTo>
                    <a:pt x="12" y="297"/>
                  </a:lnTo>
                  <a:lnTo>
                    <a:pt x="12" y="297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68" name="Freeform 44"/>
            <p:cNvSpPr>
              <a:spLocks/>
            </p:cNvSpPr>
            <p:nvPr/>
          </p:nvSpPr>
          <p:spPr bwMode="auto">
            <a:xfrm>
              <a:off x="3616" y="1250"/>
              <a:ext cx="230" cy="482"/>
            </a:xfrm>
            <a:custGeom>
              <a:avLst/>
              <a:gdLst/>
              <a:ahLst/>
              <a:cxnLst>
                <a:cxn ang="0">
                  <a:pos x="69" y="26"/>
                </a:cxn>
                <a:cxn ang="0">
                  <a:pos x="55" y="104"/>
                </a:cxn>
                <a:cxn ang="0">
                  <a:pos x="99" y="247"/>
                </a:cxn>
                <a:cxn ang="0">
                  <a:pos x="169" y="323"/>
                </a:cxn>
                <a:cxn ang="0">
                  <a:pos x="211" y="351"/>
                </a:cxn>
                <a:cxn ang="0">
                  <a:pos x="154" y="336"/>
                </a:cxn>
                <a:cxn ang="0">
                  <a:pos x="72" y="336"/>
                </a:cxn>
                <a:cxn ang="0">
                  <a:pos x="61" y="397"/>
                </a:cxn>
                <a:cxn ang="0">
                  <a:pos x="76" y="441"/>
                </a:cxn>
                <a:cxn ang="0">
                  <a:pos x="131" y="407"/>
                </a:cxn>
                <a:cxn ang="0">
                  <a:pos x="238" y="391"/>
                </a:cxn>
                <a:cxn ang="0">
                  <a:pos x="293" y="429"/>
                </a:cxn>
                <a:cxn ang="0">
                  <a:pos x="338" y="526"/>
                </a:cxn>
                <a:cxn ang="0">
                  <a:pos x="359" y="635"/>
                </a:cxn>
                <a:cxn ang="0">
                  <a:pos x="418" y="526"/>
                </a:cxn>
                <a:cxn ang="0">
                  <a:pos x="456" y="369"/>
                </a:cxn>
                <a:cxn ang="0">
                  <a:pos x="460" y="460"/>
                </a:cxn>
                <a:cxn ang="0">
                  <a:pos x="453" y="635"/>
                </a:cxn>
                <a:cxn ang="0">
                  <a:pos x="413" y="771"/>
                </a:cxn>
                <a:cxn ang="0">
                  <a:pos x="356" y="867"/>
                </a:cxn>
                <a:cxn ang="0">
                  <a:pos x="293" y="963"/>
                </a:cxn>
                <a:cxn ang="0">
                  <a:pos x="262" y="924"/>
                </a:cxn>
                <a:cxn ang="0">
                  <a:pos x="186" y="840"/>
                </a:cxn>
                <a:cxn ang="0">
                  <a:pos x="137" y="796"/>
                </a:cxn>
                <a:cxn ang="0">
                  <a:pos x="91" y="760"/>
                </a:cxn>
                <a:cxn ang="0">
                  <a:pos x="44" y="724"/>
                </a:cxn>
                <a:cxn ang="0">
                  <a:pos x="173" y="758"/>
                </a:cxn>
                <a:cxn ang="0">
                  <a:pos x="283" y="806"/>
                </a:cxn>
                <a:cxn ang="0">
                  <a:pos x="338" y="705"/>
                </a:cxn>
                <a:cxn ang="0">
                  <a:pos x="318" y="638"/>
                </a:cxn>
                <a:cxn ang="0">
                  <a:pos x="259" y="657"/>
                </a:cxn>
                <a:cxn ang="0">
                  <a:pos x="283" y="541"/>
                </a:cxn>
                <a:cxn ang="0">
                  <a:pos x="249" y="456"/>
                </a:cxn>
                <a:cxn ang="0">
                  <a:pos x="211" y="422"/>
                </a:cxn>
                <a:cxn ang="0">
                  <a:pos x="97" y="481"/>
                </a:cxn>
                <a:cxn ang="0">
                  <a:pos x="17" y="560"/>
                </a:cxn>
                <a:cxn ang="0">
                  <a:pos x="31" y="410"/>
                </a:cxn>
                <a:cxn ang="0">
                  <a:pos x="2" y="213"/>
                </a:cxn>
                <a:cxn ang="0">
                  <a:pos x="0" y="70"/>
                </a:cxn>
                <a:cxn ang="0">
                  <a:pos x="52" y="0"/>
                </a:cxn>
                <a:cxn ang="0">
                  <a:pos x="69" y="26"/>
                </a:cxn>
                <a:cxn ang="0">
                  <a:pos x="69" y="26"/>
                </a:cxn>
              </a:cxnLst>
              <a:rect l="0" t="0" r="r" b="b"/>
              <a:pathLst>
                <a:path w="460" h="963">
                  <a:moveTo>
                    <a:pt x="69" y="26"/>
                  </a:moveTo>
                  <a:lnTo>
                    <a:pt x="55" y="104"/>
                  </a:lnTo>
                  <a:lnTo>
                    <a:pt x="99" y="247"/>
                  </a:lnTo>
                  <a:lnTo>
                    <a:pt x="169" y="323"/>
                  </a:lnTo>
                  <a:lnTo>
                    <a:pt x="211" y="351"/>
                  </a:lnTo>
                  <a:lnTo>
                    <a:pt x="154" y="336"/>
                  </a:lnTo>
                  <a:lnTo>
                    <a:pt x="72" y="336"/>
                  </a:lnTo>
                  <a:lnTo>
                    <a:pt x="61" y="397"/>
                  </a:lnTo>
                  <a:lnTo>
                    <a:pt x="76" y="441"/>
                  </a:lnTo>
                  <a:lnTo>
                    <a:pt x="131" y="407"/>
                  </a:lnTo>
                  <a:lnTo>
                    <a:pt x="238" y="391"/>
                  </a:lnTo>
                  <a:lnTo>
                    <a:pt x="293" y="429"/>
                  </a:lnTo>
                  <a:lnTo>
                    <a:pt x="338" y="526"/>
                  </a:lnTo>
                  <a:lnTo>
                    <a:pt x="359" y="635"/>
                  </a:lnTo>
                  <a:lnTo>
                    <a:pt x="418" y="526"/>
                  </a:lnTo>
                  <a:lnTo>
                    <a:pt x="456" y="369"/>
                  </a:lnTo>
                  <a:lnTo>
                    <a:pt x="460" y="460"/>
                  </a:lnTo>
                  <a:lnTo>
                    <a:pt x="453" y="635"/>
                  </a:lnTo>
                  <a:lnTo>
                    <a:pt x="413" y="771"/>
                  </a:lnTo>
                  <a:lnTo>
                    <a:pt x="356" y="867"/>
                  </a:lnTo>
                  <a:lnTo>
                    <a:pt x="293" y="963"/>
                  </a:lnTo>
                  <a:lnTo>
                    <a:pt x="262" y="924"/>
                  </a:lnTo>
                  <a:lnTo>
                    <a:pt x="186" y="840"/>
                  </a:lnTo>
                  <a:lnTo>
                    <a:pt x="137" y="796"/>
                  </a:lnTo>
                  <a:lnTo>
                    <a:pt x="91" y="760"/>
                  </a:lnTo>
                  <a:lnTo>
                    <a:pt x="44" y="724"/>
                  </a:lnTo>
                  <a:lnTo>
                    <a:pt x="173" y="758"/>
                  </a:lnTo>
                  <a:lnTo>
                    <a:pt x="283" y="806"/>
                  </a:lnTo>
                  <a:lnTo>
                    <a:pt x="338" y="705"/>
                  </a:lnTo>
                  <a:lnTo>
                    <a:pt x="318" y="638"/>
                  </a:lnTo>
                  <a:lnTo>
                    <a:pt x="259" y="657"/>
                  </a:lnTo>
                  <a:lnTo>
                    <a:pt x="283" y="541"/>
                  </a:lnTo>
                  <a:lnTo>
                    <a:pt x="249" y="456"/>
                  </a:lnTo>
                  <a:lnTo>
                    <a:pt x="211" y="422"/>
                  </a:lnTo>
                  <a:lnTo>
                    <a:pt x="97" y="481"/>
                  </a:lnTo>
                  <a:lnTo>
                    <a:pt x="17" y="560"/>
                  </a:lnTo>
                  <a:lnTo>
                    <a:pt x="31" y="410"/>
                  </a:lnTo>
                  <a:lnTo>
                    <a:pt x="2" y="213"/>
                  </a:lnTo>
                  <a:lnTo>
                    <a:pt x="0" y="70"/>
                  </a:lnTo>
                  <a:lnTo>
                    <a:pt x="52" y="0"/>
                  </a:lnTo>
                  <a:lnTo>
                    <a:pt x="69" y="26"/>
                  </a:lnTo>
                  <a:lnTo>
                    <a:pt x="69" y="2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69" name="Freeform 45"/>
            <p:cNvSpPr>
              <a:spLocks/>
            </p:cNvSpPr>
            <p:nvPr/>
          </p:nvSpPr>
          <p:spPr bwMode="auto">
            <a:xfrm>
              <a:off x="3697" y="1521"/>
              <a:ext cx="38" cy="31"/>
            </a:xfrm>
            <a:custGeom>
              <a:avLst/>
              <a:gdLst/>
              <a:ahLst/>
              <a:cxnLst>
                <a:cxn ang="0">
                  <a:pos x="21" y="0"/>
                </a:cxn>
                <a:cxn ang="0">
                  <a:pos x="0" y="31"/>
                </a:cxn>
                <a:cxn ang="0">
                  <a:pos x="15" y="63"/>
                </a:cxn>
                <a:cxn ang="0">
                  <a:pos x="59" y="59"/>
                </a:cxn>
                <a:cxn ang="0">
                  <a:pos x="76" y="31"/>
                </a:cxn>
                <a:cxn ang="0">
                  <a:pos x="34" y="37"/>
                </a:cxn>
                <a:cxn ang="0">
                  <a:pos x="21" y="0"/>
                </a:cxn>
                <a:cxn ang="0">
                  <a:pos x="21" y="0"/>
                </a:cxn>
              </a:cxnLst>
              <a:rect l="0" t="0" r="r" b="b"/>
              <a:pathLst>
                <a:path w="76" h="63">
                  <a:moveTo>
                    <a:pt x="21" y="0"/>
                  </a:moveTo>
                  <a:lnTo>
                    <a:pt x="0" y="31"/>
                  </a:lnTo>
                  <a:lnTo>
                    <a:pt x="15" y="63"/>
                  </a:lnTo>
                  <a:lnTo>
                    <a:pt x="59" y="59"/>
                  </a:lnTo>
                  <a:lnTo>
                    <a:pt x="76" y="31"/>
                  </a:lnTo>
                  <a:lnTo>
                    <a:pt x="34" y="37"/>
                  </a:lnTo>
                  <a:lnTo>
                    <a:pt x="21" y="0"/>
                  </a:lnTo>
                  <a:lnTo>
                    <a:pt x="21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70" name="Freeform 46"/>
            <p:cNvSpPr>
              <a:spLocks/>
            </p:cNvSpPr>
            <p:nvPr/>
          </p:nvSpPr>
          <p:spPr bwMode="auto">
            <a:xfrm>
              <a:off x="3411" y="1679"/>
              <a:ext cx="307" cy="413"/>
            </a:xfrm>
            <a:custGeom>
              <a:avLst/>
              <a:gdLst/>
              <a:ahLst/>
              <a:cxnLst>
                <a:cxn ang="0">
                  <a:pos x="176" y="190"/>
                </a:cxn>
                <a:cxn ang="0">
                  <a:pos x="121" y="139"/>
                </a:cxn>
                <a:cxn ang="0">
                  <a:pos x="133" y="59"/>
                </a:cxn>
                <a:cxn ang="0">
                  <a:pos x="102" y="17"/>
                </a:cxn>
                <a:cxn ang="0">
                  <a:pos x="80" y="0"/>
                </a:cxn>
                <a:cxn ang="0">
                  <a:pos x="19" y="27"/>
                </a:cxn>
                <a:cxn ang="0">
                  <a:pos x="0" y="139"/>
                </a:cxn>
                <a:cxn ang="0">
                  <a:pos x="28" y="258"/>
                </a:cxn>
                <a:cxn ang="0">
                  <a:pos x="93" y="333"/>
                </a:cxn>
                <a:cxn ang="0">
                  <a:pos x="173" y="418"/>
                </a:cxn>
                <a:cxn ang="0">
                  <a:pos x="258" y="511"/>
                </a:cxn>
                <a:cxn ang="0">
                  <a:pos x="346" y="604"/>
                </a:cxn>
                <a:cxn ang="0">
                  <a:pos x="424" y="690"/>
                </a:cxn>
                <a:cxn ang="0">
                  <a:pos x="490" y="760"/>
                </a:cxn>
                <a:cxn ang="0">
                  <a:pos x="551" y="825"/>
                </a:cxn>
                <a:cxn ang="0">
                  <a:pos x="562" y="766"/>
                </a:cxn>
                <a:cxn ang="0">
                  <a:pos x="125" y="279"/>
                </a:cxn>
                <a:cxn ang="0">
                  <a:pos x="137" y="190"/>
                </a:cxn>
                <a:cxn ang="0">
                  <a:pos x="589" y="720"/>
                </a:cxn>
                <a:cxn ang="0">
                  <a:pos x="614" y="682"/>
                </a:cxn>
                <a:cxn ang="0">
                  <a:pos x="176" y="190"/>
                </a:cxn>
                <a:cxn ang="0">
                  <a:pos x="176" y="190"/>
                </a:cxn>
              </a:cxnLst>
              <a:rect l="0" t="0" r="r" b="b"/>
              <a:pathLst>
                <a:path w="614" h="825">
                  <a:moveTo>
                    <a:pt x="176" y="190"/>
                  </a:moveTo>
                  <a:lnTo>
                    <a:pt x="121" y="139"/>
                  </a:lnTo>
                  <a:lnTo>
                    <a:pt x="133" y="59"/>
                  </a:lnTo>
                  <a:lnTo>
                    <a:pt x="102" y="17"/>
                  </a:lnTo>
                  <a:lnTo>
                    <a:pt x="80" y="0"/>
                  </a:lnTo>
                  <a:lnTo>
                    <a:pt x="19" y="27"/>
                  </a:lnTo>
                  <a:lnTo>
                    <a:pt x="0" y="139"/>
                  </a:lnTo>
                  <a:lnTo>
                    <a:pt x="28" y="258"/>
                  </a:lnTo>
                  <a:lnTo>
                    <a:pt x="93" y="333"/>
                  </a:lnTo>
                  <a:lnTo>
                    <a:pt x="173" y="418"/>
                  </a:lnTo>
                  <a:lnTo>
                    <a:pt x="258" y="511"/>
                  </a:lnTo>
                  <a:lnTo>
                    <a:pt x="346" y="604"/>
                  </a:lnTo>
                  <a:lnTo>
                    <a:pt x="424" y="690"/>
                  </a:lnTo>
                  <a:lnTo>
                    <a:pt x="490" y="760"/>
                  </a:lnTo>
                  <a:lnTo>
                    <a:pt x="551" y="825"/>
                  </a:lnTo>
                  <a:lnTo>
                    <a:pt x="562" y="766"/>
                  </a:lnTo>
                  <a:lnTo>
                    <a:pt x="125" y="279"/>
                  </a:lnTo>
                  <a:lnTo>
                    <a:pt x="137" y="190"/>
                  </a:lnTo>
                  <a:lnTo>
                    <a:pt x="589" y="720"/>
                  </a:lnTo>
                  <a:lnTo>
                    <a:pt x="614" y="682"/>
                  </a:lnTo>
                  <a:lnTo>
                    <a:pt x="176" y="190"/>
                  </a:lnTo>
                  <a:lnTo>
                    <a:pt x="176" y="19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71" name="Freeform 47"/>
            <p:cNvSpPr>
              <a:spLocks/>
            </p:cNvSpPr>
            <p:nvPr/>
          </p:nvSpPr>
          <p:spPr bwMode="auto">
            <a:xfrm>
              <a:off x="3377" y="1488"/>
              <a:ext cx="157" cy="311"/>
            </a:xfrm>
            <a:custGeom>
              <a:avLst/>
              <a:gdLst/>
              <a:ahLst/>
              <a:cxnLst>
                <a:cxn ang="0">
                  <a:pos x="52" y="49"/>
                </a:cxn>
                <a:cxn ang="0">
                  <a:pos x="65" y="108"/>
                </a:cxn>
                <a:cxn ang="0">
                  <a:pos x="101" y="213"/>
                </a:cxn>
                <a:cxn ang="0">
                  <a:pos x="187" y="285"/>
                </a:cxn>
                <a:cxn ang="0">
                  <a:pos x="283" y="386"/>
                </a:cxn>
                <a:cxn ang="0">
                  <a:pos x="316" y="532"/>
                </a:cxn>
                <a:cxn ang="0">
                  <a:pos x="291" y="593"/>
                </a:cxn>
                <a:cxn ang="0">
                  <a:pos x="257" y="621"/>
                </a:cxn>
                <a:cxn ang="0">
                  <a:pos x="206" y="572"/>
                </a:cxn>
                <a:cxn ang="0">
                  <a:pos x="245" y="572"/>
                </a:cxn>
                <a:cxn ang="0">
                  <a:pos x="278" y="502"/>
                </a:cxn>
                <a:cxn ang="0">
                  <a:pos x="261" y="426"/>
                </a:cxn>
                <a:cxn ang="0">
                  <a:pos x="207" y="329"/>
                </a:cxn>
                <a:cxn ang="0">
                  <a:pos x="95" y="270"/>
                </a:cxn>
                <a:cxn ang="0">
                  <a:pos x="25" y="239"/>
                </a:cxn>
                <a:cxn ang="0">
                  <a:pos x="34" y="177"/>
                </a:cxn>
                <a:cxn ang="0">
                  <a:pos x="15" y="70"/>
                </a:cxn>
                <a:cxn ang="0">
                  <a:pos x="0" y="0"/>
                </a:cxn>
                <a:cxn ang="0">
                  <a:pos x="52" y="49"/>
                </a:cxn>
                <a:cxn ang="0">
                  <a:pos x="52" y="49"/>
                </a:cxn>
              </a:cxnLst>
              <a:rect l="0" t="0" r="r" b="b"/>
              <a:pathLst>
                <a:path w="316" h="621">
                  <a:moveTo>
                    <a:pt x="52" y="49"/>
                  </a:moveTo>
                  <a:lnTo>
                    <a:pt x="65" y="108"/>
                  </a:lnTo>
                  <a:lnTo>
                    <a:pt x="101" y="213"/>
                  </a:lnTo>
                  <a:lnTo>
                    <a:pt x="187" y="285"/>
                  </a:lnTo>
                  <a:lnTo>
                    <a:pt x="283" y="386"/>
                  </a:lnTo>
                  <a:lnTo>
                    <a:pt x="316" y="532"/>
                  </a:lnTo>
                  <a:lnTo>
                    <a:pt x="291" y="593"/>
                  </a:lnTo>
                  <a:lnTo>
                    <a:pt x="257" y="621"/>
                  </a:lnTo>
                  <a:lnTo>
                    <a:pt x="206" y="572"/>
                  </a:lnTo>
                  <a:lnTo>
                    <a:pt x="245" y="572"/>
                  </a:lnTo>
                  <a:lnTo>
                    <a:pt x="278" y="502"/>
                  </a:lnTo>
                  <a:lnTo>
                    <a:pt x="261" y="426"/>
                  </a:lnTo>
                  <a:lnTo>
                    <a:pt x="207" y="329"/>
                  </a:lnTo>
                  <a:lnTo>
                    <a:pt x="95" y="270"/>
                  </a:lnTo>
                  <a:lnTo>
                    <a:pt x="25" y="239"/>
                  </a:lnTo>
                  <a:lnTo>
                    <a:pt x="34" y="177"/>
                  </a:lnTo>
                  <a:lnTo>
                    <a:pt x="15" y="70"/>
                  </a:lnTo>
                  <a:lnTo>
                    <a:pt x="0" y="0"/>
                  </a:lnTo>
                  <a:lnTo>
                    <a:pt x="52" y="49"/>
                  </a:lnTo>
                  <a:lnTo>
                    <a:pt x="52" y="4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72" name="Freeform 48"/>
            <p:cNvSpPr>
              <a:spLocks/>
            </p:cNvSpPr>
            <p:nvPr/>
          </p:nvSpPr>
          <p:spPr bwMode="auto">
            <a:xfrm>
              <a:off x="3153" y="1449"/>
              <a:ext cx="360" cy="447"/>
            </a:xfrm>
            <a:custGeom>
              <a:avLst/>
              <a:gdLst/>
              <a:ahLst/>
              <a:cxnLst>
                <a:cxn ang="0">
                  <a:pos x="302" y="70"/>
                </a:cxn>
                <a:cxn ang="0">
                  <a:pos x="186" y="116"/>
                </a:cxn>
                <a:cxn ang="0">
                  <a:pos x="144" y="146"/>
                </a:cxn>
                <a:cxn ang="0">
                  <a:pos x="156" y="190"/>
                </a:cxn>
                <a:cxn ang="0">
                  <a:pos x="195" y="249"/>
                </a:cxn>
                <a:cxn ang="0">
                  <a:pos x="249" y="310"/>
                </a:cxn>
                <a:cxn ang="0">
                  <a:pos x="336" y="403"/>
                </a:cxn>
                <a:cxn ang="0">
                  <a:pos x="325" y="519"/>
                </a:cxn>
                <a:cxn ang="0">
                  <a:pos x="353" y="608"/>
                </a:cxn>
                <a:cxn ang="0">
                  <a:pos x="376" y="644"/>
                </a:cxn>
                <a:cxn ang="0">
                  <a:pos x="397" y="646"/>
                </a:cxn>
                <a:cxn ang="0">
                  <a:pos x="420" y="597"/>
                </a:cxn>
                <a:cxn ang="0">
                  <a:pos x="442" y="583"/>
                </a:cxn>
                <a:cxn ang="0">
                  <a:pos x="475" y="739"/>
                </a:cxn>
                <a:cxn ang="0">
                  <a:pos x="539" y="817"/>
                </a:cxn>
                <a:cxn ang="0">
                  <a:pos x="640" y="823"/>
                </a:cxn>
                <a:cxn ang="0">
                  <a:pos x="720" y="893"/>
                </a:cxn>
                <a:cxn ang="0">
                  <a:pos x="644" y="893"/>
                </a:cxn>
                <a:cxn ang="0">
                  <a:pos x="515" y="863"/>
                </a:cxn>
                <a:cxn ang="0">
                  <a:pos x="467" y="840"/>
                </a:cxn>
                <a:cxn ang="0">
                  <a:pos x="439" y="785"/>
                </a:cxn>
                <a:cxn ang="0">
                  <a:pos x="391" y="747"/>
                </a:cxn>
                <a:cxn ang="0">
                  <a:pos x="336" y="736"/>
                </a:cxn>
                <a:cxn ang="0">
                  <a:pos x="294" y="680"/>
                </a:cxn>
                <a:cxn ang="0">
                  <a:pos x="277" y="515"/>
                </a:cxn>
                <a:cxn ang="0">
                  <a:pos x="266" y="395"/>
                </a:cxn>
                <a:cxn ang="0">
                  <a:pos x="222" y="352"/>
                </a:cxn>
                <a:cxn ang="0">
                  <a:pos x="138" y="285"/>
                </a:cxn>
                <a:cxn ang="0">
                  <a:pos x="7" y="213"/>
                </a:cxn>
                <a:cxn ang="0">
                  <a:pos x="0" y="142"/>
                </a:cxn>
                <a:cxn ang="0">
                  <a:pos x="15" y="82"/>
                </a:cxn>
                <a:cxn ang="0">
                  <a:pos x="51" y="27"/>
                </a:cxn>
                <a:cxn ang="0">
                  <a:pos x="148" y="0"/>
                </a:cxn>
                <a:cxn ang="0">
                  <a:pos x="270" y="11"/>
                </a:cxn>
                <a:cxn ang="0">
                  <a:pos x="357" y="46"/>
                </a:cxn>
                <a:cxn ang="0">
                  <a:pos x="302" y="70"/>
                </a:cxn>
                <a:cxn ang="0">
                  <a:pos x="302" y="70"/>
                </a:cxn>
              </a:cxnLst>
              <a:rect l="0" t="0" r="r" b="b"/>
              <a:pathLst>
                <a:path w="720" h="893">
                  <a:moveTo>
                    <a:pt x="302" y="70"/>
                  </a:moveTo>
                  <a:lnTo>
                    <a:pt x="186" y="116"/>
                  </a:lnTo>
                  <a:lnTo>
                    <a:pt x="144" y="146"/>
                  </a:lnTo>
                  <a:lnTo>
                    <a:pt x="156" y="190"/>
                  </a:lnTo>
                  <a:lnTo>
                    <a:pt x="195" y="249"/>
                  </a:lnTo>
                  <a:lnTo>
                    <a:pt x="249" y="310"/>
                  </a:lnTo>
                  <a:lnTo>
                    <a:pt x="336" y="403"/>
                  </a:lnTo>
                  <a:lnTo>
                    <a:pt x="325" y="519"/>
                  </a:lnTo>
                  <a:lnTo>
                    <a:pt x="353" y="608"/>
                  </a:lnTo>
                  <a:lnTo>
                    <a:pt x="376" y="644"/>
                  </a:lnTo>
                  <a:lnTo>
                    <a:pt x="397" y="646"/>
                  </a:lnTo>
                  <a:lnTo>
                    <a:pt x="420" y="597"/>
                  </a:lnTo>
                  <a:lnTo>
                    <a:pt x="442" y="583"/>
                  </a:lnTo>
                  <a:lnTo>
                    <a:pt x="475" y="739"/>
                  </a:lnTo>
                  <a:lnTo>
                    <a:pt x="539" y="817"/>
                  </a:lnTo>
                  <a:lnTo>
                    <a:pt x="640" y="823"/>
                  </a:lnTo>
                  <a:lnTo>
                    <a:pt x="720" y="893"/>
                  </a:lnTo>
                  <a:lnTo>
                    <a:pt x="644" y="893"/>
                  </a:lnTo>
                  <a:lnTo>
                    <a:pt x="515" y="863"/>
                  </a:lnTo>
                  <a:lnTo>
                    <a:pt x="467" y="840"/>
                  </a:lnTo>
                  <a:lnTo>
                    <a:pt x="439" y="785"/>
                  </a:lnTo>
                  <a:lnTo>
                    <a:pt x="391" y="747"/>
                  </a:lnTo>
                  <a:lnTo>
                    <a:pt x="336" y="736"/>
                  </a:lnTo>
                  <a:lnTo>
                    <a:pt x="294" y="680"/>
                  </a:lnTo>
                  <a:lnTo>
                    <a:pt x="277" y="515"/>
                  </a:lnTo>
                  <a:lnTo>
                    <a:pt x="266" y="395"/>
                  </a:lnTo>
                  <a:lnTo>
                    <a:pt x="222" y="352"/>
                  </a:lnTo>
                  <a:lnTo>
                    <a:pt x="138" y="285"/>
                  </a:lnTo>
                  <a:lnTo>
                    <a:pt x="7" y="213"/>
                  </a:lnTo>
                  <a:lnTo>
                    <a:pt x="0" y="142"/>
                  </a:lnTo>
                  <a:lnTo>
                    <a:pt x="15" y="82"/>
                  </a:lnTo>
                  <a:lnTo>
                    <a:pt x="51" y="27"/>
                  </a:lnTo>
                  <a:lnTo>
                    <a:pt x="148" y="0"/>
                  </a:lnTo>
                  <a:lnTo>
                    <a:pt x="270" y="11"/>
                  </a:lnTo>
                  <a:lnTo>
                    <a:pt x="357" y="46"/>
                  </a:lnTo>
                  <a:lnTo>
                    <a:pt x="302" y="70"/>
                  </a:lnTo>
                  <a:lnTo>
                    <a:pt x="302" y="7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73" name="Freeform 49"/>
            <p:cNvSpPr>
              <a:spLocks/>
            </p:cNvSpPr>
            <p:nvPr/>
          </p:nvSpPr>
          <p:spPr bwMode="auto">
            <a:xfrm>
              <a:off x="3004" y="1300"/>
              <a:ext cx="305" cy="283"/>
            </a:xfrm>
            <a:custGeom>
              <a:avLst/>
              <a:gdLst/>
              <a:ahLst/>
              <a:cxnLst>
                <a:cxn ang="0">
                  <a:pos x="399" y="527"/>
                </a:cxn>
                <a:cxn ang="0">
                  <a:pos x="359" y="544"/>
                </a:cxn>
                <a:cxn ang="0">
                  <a:pos x="285" y="565"/>
                </a:cxn>
                <a:cxn ang="0">
                  <a:pos x="181" y="504"/>
                </a:cxn>
                <a:cxn ang="0">
                  <a:pos x="112" y="432"/>
                </a:cxn>
                <a:cxn ang="0">
                  <a:pos x="46" y="369"/>
                </a:cxn>
                <a:cxn ang="0">
                  <a:pos x="0" y="291"/>
                </a:cxn>
                <a:cxn ang="0">
                  <a:pos x="19" y="210"/>
                </a:cxn>
                <a:cxn ang="0">
                  <a:pos x="76" y="143"/>
                </a:cxn>
                <a:cxn ang="0">
                  <a:pos x="219" y="154"/>
                </a:cxn>
                <a:cxn ang="0">
                  <a:pos x="223" y="78"/>
                </a:cxn>
                <a:cxn ang="0">
                  <a:pos x="291" y="20"/>
                </a:cxn>
                <a:cxn ang="0">
                  <a:pos x="466" y="0"/>
                </a:cxn>
                <a:cxn ang="0">
                  <a:pos x="610" y="39"/>
                </a:cxn>
                <a:cxn ang="0">
                  <a:pos x="466" y="39"/>
                </a:cxn>
                <a:cxn ang="0">
                  <a:pos x="354" y="56"/>
                </a:cxn>
                <a:cxn ang="0">
                  <a:pos x="367" y="90"/>
                </a:cxn>
                <a:cxn ang="0">
                  <a:pos x="388" y="198"/>
                </a:cxn>
                <a:cxn ang="0">
                  <a:pos x="375" y="232"/>
                </a:cxn>
                <a:cxn ang="0">
                  <a:pos x="333" y="236"/>
                </a:cxn>
                <a:cxn ang="0">
                  <a:pos x="198" y="191"/>
                </a:cxn>
                <a:cxn ang="0">
                  <a:pos x="135" y="172"/>
                </a:cxn>
                <a:cxn ang="0">
                  <a:pos x="59" y="217"/>
                </a:cxn>
                <a:cxn ang="0">
                  <a:pos x="63" y="288"/>
                </a:cxn>
                <a:cxn ang="0">
                  <a:pos x="185" y="337"/>
                </a:cxn>
                <a:cxn ang="0">
                  <a:pos x="223" y="430"/>
                </a:cxn>
                <a:cxn ang="0">
                  <a:pos x="247" y="508"/>
                </a:cxn>
                <a:cxn ang="0">
                  <a:pos x="266" y="527"/>
                </a:cxn>
                <a:cxn ang="0">
                  <a:pos x="340" y="472"/>
                </a:cxn>
                <a:cxn ang="0">
                  <a:pos x="399" y="527"/>
                </a:cxn>
                <a:cxn ang="0">
                  <a:pos x="399" y="527"/>
                </a:cxn>
              </a:cxnLst>
              <a:rect l="0" t="0" r="r" b="b"/>
              <a:pathLst>
                <a:path w="610" h="565">
                  <a:moveTo>
                    <a:pt x="399" y="527"/>
                  </a:moveTo>
                  <a:lnTo>
                    <a:pt x="359" y="544"/>
                  </a:lnTo>
                  <a:lnTo>
                    <a:pt x="285" y="565"/>
                  </a:lnTo>
                  <a:lnTo>
                    <a:pt x="181" y="504"/>
                  </a:lnTo>
                  <a:lnTo>
                    <a:pt x="112" y="432"/>
                  </a:lnTo>
                  <a:lnTo>
                    <a:pt x="46" y="369"/>
                  </a:lnTo>
                  <a:lnTo>
                    <a:pt x="0" y="291"/>
                  </a:lnTo>
                  <a:lnTo>
                    <a:pt x="19" y="210"/>
                  </a:lnTo>
                  <a:lnTo>
                    <a:pt x="76" y="143"/>
                  </a:lnTo>
                  <a:lnTo>
                    <a:pt x="219" y="154"/>
                  </a:lnTo>
                  <a:lnTo>
                    <a:pt x="223" y="78"/>
                  </a:lnTo>
                  <a:lnTo>
                    <a:pt x="291" y="20"/>
                  </a:lnTo>
                  <a:lnTo>
                    <a:pt x="466" y="0"/>
                  </a:lnTo>
                  <a:lnTo>
                    <a:pt x="610" y="39"/>
                  </a:lnTo>
                  <a:lnTo>
                    <a:pt x="466" y="39"/>
                  </a:lnTo>
                  <a:lnTo>
                    <a:pt x="354" y="56"/>
                  </a:lnTo>
                  <a:lnTo>
                    <a:pt x="367" y="90"/>
                  </a:lnTo>
                  <a:lnTo>
                    <a:pt x="388" y="198"/>
                  </a:lnTo>
                  <a:lnTo>
                    <a:pt x="375" y="232"/>
                  </a:lnTo>
                  <a:lnTo>
                    <a:pt x="333" y="236"/>
                  </a:lnTo>
                  <a:lnTo>
                    <a:pt x="198" y="191"/>
                  </a:lnTo>
                  <a:lnTo>
                    <a:pt x="135" y="172"/>
                  </a:lnTo>
                  <a:lnTo>
                    <a:pt x="59" y="217"/>
                  </a:lnTo>
                  <a:lnTo>
                    <a:pt x="63" y="288"/>
                  </a:lnTo>
                  <a:lnTo>
                    <a:pt x="185" y="337"/>
                  </a:lnTo>
                  <a:lnTo>
                    <a:pt x="223" y="430"/>
                  </a:lnTo>
                  <a:lnTo>
                    <a:pt x="247" y="508"/>
                  </a:lnTo>
                  <a:lnTo>
                    <a:pt x="266" y="527"/>
                  </a:lnTo>
                  <a:lnTo>
                    <a:pt x="340" y="472"/>
                  </a:lnTo>
                  <a:lnTo>
                    <a:pt x="399" y="527"/>
                  </a:lnTo>
                  <a:lnTo>
                    <a:pt x="399" y="527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74" name="Freeform 50"/>
            <p:cNvSpPr>
              <a:spLocks/>
            </p:cNvSpPr>
            <p:nvPr/>
          </p:nvSpPr>
          <p:spPr bwMode="auto">
            <a:xfrm>
              <a:off x="3053" y="1217"/>
              <a:ext cx="576" cy="422"/>
            </a:xfrm>
            <a:custGeom>
              <a:avLst/>
              <a:gdLst/>
              <a:ahLst/>
              <a:cxnLst>
                <a:cxn ang="0">
                  <a:pos x="0" y="331"/>
                </a:cxn>
                <a:cxn ang="0">
                  <a:pos x="21" y="148"/>
                </a:cxn>
                <a:cxn ang="0">
                  <a:pos x="93" y="63"/>
                </a:cxn>
                <a:cxn ang="0">
                  <a:pos x="236" y="38"/>
                </a:cxn>
                <a:cxn ang="0">
                  <a:pos x="475" y="0"/>
                </a:cxn>
                <a:cxn ang="0">
                  <a:pos x="779" y="6"/>
                </a:cxn>
                <a:cxn ang="0">
                  <a:pos x="990" y="63"/>
                </a:cxn>
                <a:cxn ang="0">
                  <a:pos x="1074" y="101"/>
                </a:cxn>
                <a:cxn ang="0">
                  <a:pos x="1150" y="101"/>
                </a:cxn>
                <a:cxn ang="0">
                  <a:pos x="1154" y="249"/>
                </a:cxn>
                <a:cxn ang="0">
                  <a:pos x="1112" y="164"/>
                </a:cxn>
                <a:cxn ang="0">
                  <a:pos x="1078" y="160"/>
                </a:cxn>
                <a:cxn ang="0">
                  <a:pos x="1074" y="369"/>
                </a:cxn>
                <a:cxn ang="0">
                  <a:pos x="931" y="690"/>
                </a:cxn>
                <a:cxn ang="0">
                  <a:pos x="888" y="783"/>
                </a:cxn>
                <a:cxn ang="0">
                  <a:pos x="823" y="844"/>
                </a:cxn>
                <a:cxn ang="0">
                  <a:pos x="732" y="780"/>
                </a:cxn>
                <a:cxn ang="0">
                  <a:pos x="812" y="724"/>
                </a:cxn>
                <a:cxn ang="0">
                  <a:pos x="884" y="616"/>
                </a:cxn>
                <a:cxn ang="0">
                  <a:pos x="931" y="455"/>
                </a:cxn>
                <a:cxn ang="0">
                  <a:pos x="1026" y="339"/>
                </a:cxn>
                <a:cxn ang="0">
                  <a:pos x="1019" y="167"/>
                </a:cxn>
                <a:cxn ang="0">
                  <a:pos x="962" y="109"/>
                </a:cxn>
                <a:cxn ang="0">
                  <a:pos x="876" y="78"/>
                </a:cxn>
                <a:cxn ang="0">
                  <a:pos x="652" y="67"/>
                </a:cxn>
                <a:cxn ang="0">
                  <a:pos x="403" y="63"/>
                </a:cxn>
                <a:cxn ang="0">
                  <a:pos x="202" y="90"/>
                </a:cxn>
                <a:cxn ang="0">
                  <a:pos x="105" y="133"/>
                </a:cxn>
                <a:cxn ang="0">
                  <a:pos x="76" y="187"/>
                </a:cxn>
                <a:cxn ang="0">
                  <a:pos x="61" y="342"/>
                </a:cxn>
                <a:cxn ang="0">
                  <a:pos x="0" y="331"/>
                </a:cxn>
                <a:cxn ang="0">
                  <a:pos x="0" y="331"/>
                </a:cxn>
              </a:cxnLst>
              <a:rect l="0" t="0" r="r" b="b"/>
              <a:pathLst>
                <a:path w="1154" h="844">
                  <a:moveTo>
                    <a:pt x="0" y="331"/>
                  </a:moveTo>
                  <a:lnTo>
                    <a:pt x="21" y="148"/>
                  </a:lnTo>
                  <a:lnTo>
                    <a:pt x="93" y="63"/>
                  </a:lnTo>
                  <a:lnTo>
                    <a:pt x="236" y="38"/>
                  </a:lnTo>
                  <a:lnTo>
                    <a:pt x="475" y="0"/>
                  </a:lnTo>
                  <a:lnTo>
                    <a:pt x="779" y="6"/>
                  </a:lnTo>
                  <a:lnTo>
                    <a:pt x="990" y="63"/>
                  </a:lnTo>
                  <a:lnTo>
                    <a:pt x="1074" y="101"/>
                  </a:lnTo>
                  <a:lnTo>
                    <a:pt x="1150" y="101"/>
                  </a:lnTo>
                  <a:lnTo>
                    <a:pt x="1154" y="249"/>
                  </a:lnTo>
                  <a:lnTo>
                    <a:pt x="1112" y="164"/>
                  </a:lnTo>
                  <a:lnTo>
                    <a:pt x="1078" y="160"/>
                  </a:lnTo>
                  <a:lnTo>
                    <a:pt x="1074" y="369"/>
                  </a:lnTo>
                  <a:lnTo>
                    <a:pt x="931" y="690"/>
                  </a:lnTo>
                  <a:lnTo>
                    <a:pt x="888" y="783"/>
                  </a:lnTo>
                  <a:lnTo>
                    <a:pt x="823" y="844"/>
                  </a:lnTo>
                  <a:lnTo>
                    <a:pt x="732" y="780"/>
                  </a:lnTo>
                  <a:lnTo>
                    <a:pt x="812" y="724"/>
                  </a:lnTo>
                  <a:lnTo>
                    <a:pt x="884" y="616"/>
                  </a:lnTo>
                  <a:lnTo>
                    <a:pt x="931" y="455"/>
                  </a:lnTo>
                  <a:lnTo>
                    <a:pt x="1026" y="339"/>
                  </a:lnTo>
                  <a:lnTo>
                    <a:pt x="1019" y="167"/>
                  </a:lnTo>
                  <a:lnTo>
                    <a:pt x="962" y="109"/>
                  </a:lnTo>
                  <a:lnTo>
                    <a:pt x="876" y="78"/>
                  </a:lnTo>
                  <a:lnTo>
                    <a:pt x="652" y="67"/>
                  </a:lnTo>
                  <a:lnTo>
                    <a:pt x="403" y="63"/>
                  </a:lnTo>
                  <a:lnTo>
                    <a:pt x="202" y="90"/>
                  </a:lnTo>
                  <a:lnTo>
                    <a:pt x="105" y="133"/>
                  </a:lnTo>
                  <a:lnTo>
                    <a:pt x="76" y="187"/>
                  </a:lnTo>
                  <a:lnTo>
                    <a:pt x="61" y="342"/>
                  </a:lnTo>
                  <a:lnTo>
                    <a:pt x="0" y="331"/>
                  </a:lnTo>
                  <a:lnTo>
                    <a:pt x="0" y="33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75" name="Freeform 51"/>
            <p:cNvSpPr>
              <a:spLocks/>
            </p:cNvSpPr>
            <p:nvPr/>
          </p:nvSpPr>
          <p:spPr bwMode="auto">
            <a:xfrm>
              <a:off x="3273" y="1276"/>
              <a:ext cx="188" cy="267"/>
            </a:xfrm>
            <a:custGeom>
              <a:avLst/>
              <a:gdLst/>
              <a:ahLst/>
              <a:cxnLst>
                <a:cxn ang="0">
                  <a:pos x="10" y="80"/>
                </a:cxn>
                <a:cxn ang="0">
                  <a:pos x="0" y="0"/>
                </a:cxn>
                <a:cxn ang="0">
                  <a:pos x="50" y="38"/>
                </a:cxn>
                <a:cxn ang="0">
                  <a:pos x="162" y="116"/>
                </a:cxn>
                <a:cxn ang="0">
                  <a:pos x="295" y="183"/>
                </a:cxn>
                <a:cxn ang="0">
                  <a:pos x="376" y="228"/>
                </a:cxn>
                <a:cxn ang="0">
                  <a:pos x="357" y="255"/>
                </a:cxn>
                <a:cxn ang="0">
                  <a:pos x="300" y="274"/>
                </a:cxn>
                <a:cxn ang="0">
                  <a:pos x="283" y="344"/>
                </a:cxn>
                <a:cxn ang="0">
                  <a:pos x="295" y="437"/>
                </a:cxn>
                <a:cxn ang="0">
                  <a:pos x="241" y="534"/>
                </a:cxn>
                <a:cxn ang="0">
                  <a:pos x="236" y="460"/>
                </a:cxn>
                <a:cxn ang="0">
                  <a:pos x="198" y="437"/>
                </a:cxn>
                <a:cxn ang="0">
                  <a:pos x="156" y="409"/>
                </a:cxn>
                <a:cxn ang="0">
                  <a:pos x="207" y="382"/>
                </a:cxn>
                <a:cxn ang="0">
                  <a:pos x="211" y="300"/>
                </a:cxn>
                <a:cxn ang="0">
                  <a:pos x="175" y="224"/>
                </a:cxn>
                <a:cxn ang="0">
                  <a:pos x="118" y="146"/>
                </a:cxn>
                <a:cxn ang="0">
                  <a:pos x="46" y="97"/>
                </a:cxn>
                <a:cxn ang="0">
                  <a:pos x="10" y="80"/>
                </a:cxn>
                <a:cxn ang="0">
                  <a:pos x="10" y="80"/>
                </a:cxn>
              </a:cxnLst>
              <a:rect l="0" t="0" r="r" b="b"/>
              <a:pathLst>
                <a:path w="376" h="534">
                  <a:moveTo>
                    <a:pt x="10" y="80"/>
                  </a:moveTo>
                  <a:lnTo>
                    <a:pt x="0" y="0"/>
                  </a:lnTo>
                  <a:lnTo>
                    <a:pt x="50" y="38"/>
                  </a:lnTo>
                  <a:lnTo>
                    <a:pt x="162" y="116"/>
                  </a:lnTo>
                  <a:lnTo>
                    <a:pt x="295" y="183"/>
                  </a:lnTo>
                  <a:lnTo>
                    <a:pt x="376" y="228"/>
                  </a:lnTo>
                  <a:lnTo>
                    <a:pt x="357" y="255"/>
                  </a:lnTo>
                  <a:lnTo>
                    <a:pt x="300" y="274"/>
                  </a:lnTo>
                  <a:lnTo>
                    <a:pt x="283" y="344"/>
                  </a:lnTo>
                  <a:lnTo>
                    <a:pt x="295" y="437"/>
                  </a:lnTo>
                  <a:lnTo>
                    <a:pt x="241" y="534"/>
                  </a:lnTo>
                  <a:lnTo>
                    <a:pt x="236" y="460"/>
                  </a:lnTo>
                  <a:lnTo>
                    <a:pt x="198" y="437"/>
                  </a:lnTo>
                  <a:lnTo>
                    <a:pt x="156" y="409"/>
                  </a:lnTo>
                  <a:lnTo>
                    <a:pt x="207" y="382"/>
                  </a:lnTo>
                  <a:lnTo>
                    <a:pt x="211" y="300"/>
                  </a:lnTo>
                  <a:lnTo>
                    <a:pt x="175" y="224"/>
                  </a:lnTo>
                  <a:lnTo>
                    <a:pt x="118" y="146"/>
                  </a:lnTo>
                  <a:lnTo>
                    <a:pt x="46" y="97"/>
                  </a:lnTo>
                  <a:lnTo>
                    <a:pt x="10" y="80"/>
                  </a:lnTo>
                  <a:lnTo>
                    <a:pt x="10" y="8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76" name="Freeform 52"/>
            <p:cNvSpPr>
              <a:spLocks/>
            </p:cNvSpPr>
            <p:nvPr/>
          </p:nvSpPr>
          <p:spPr bwMode="auto">
            <a:xfrm>
              <a:off x="3070" y="1715"/>
              <a:ext cx="227" cy="336"/>
            </a:xfrm>
            <a:custGeom>
              <a:avLst/>
              <a:gdLst/>
              <a:ahLst/>
              <a:cxnLst>
                <a:cxn ang="0">
                  <a:pos x="428" y="72"/>
                </a:cxn>
                <a:cxn ang="0">
                  <a:pos x="335" y="0"/>
                </a:cxn>
                <a:cxn ang="0">
                  <a:pos x="244" y="19"/>
                </a:cxn>
                <a:cxn ang="0">
                  <a:pos x="170" y="71"/>
                </a:cxn>
                <a:cxn ang="0">
                  <a:pos x="105" y="135"/>
                </a:cxn>
                <a:cxn ang="0">
                  <a:pos x="95" y="274"/>
                </a:cxn>
                <a:cxn ang="0">
                  <a:pos x="122" y="390"/>
                </a:cxn>
                <a:cxn ang="0">
                  <a:pos x="111" y="443"/>
                </a:cxn>
                <a:cxn ang="0">
                  <a:pos x="76" y="487"/>
                </a:cxn>
                <a:cxn ang="0">
                  <a:pos x="0" y="523"/>
                </a:cxn>
                <a:cxn ang="0">
                  <a:pos x="54" y="624"/>
                </a:cxn>
                <a:cxn ang="0">
                  <a:pos x="86" y="641"/>
                </a:cxn>
                <a:cxn ang="0">
                  <a:pos x="156" y="669"/>
                </a:cxn>
                <a:cxn ang="0">
                  <a:pos x="299" y="673"/>
                </a:cxn>
                <a:cxn ang="0">
                  <a:pos x="348" y="658"/>
                </a:cxn>
                <a:cxn ang="0">
                  <a:pos x="299" y="460"/>
                </a:cxn>
                <a:cxn ang="0">
                  <a:pos x="234" y="493"/>
                </a:cxn>
                <a:cxn ang="0">
                  <a:pos x="135" y="550"/>
                </a:cxn>
                <a:cxn ang="0">
                  <a:pos x="97" y="563"/>
                </a:cxn>
                <a:cxn ang="0">
                  <a:pos x="113" y="527"/>
                </a:cxn>
                <a:cxn ang="0">
                  <a:pos x="173" y="466"/>
                </a:cxn>
                <a:cxn ang="0">
                  <a:pos x="223" y="399"/>
                </a:cxn>
                <a:cxn ang="0">
                  <a:pos x="215" y="333"/>
                </a:cxn>
                <a:cxn ang="0">
                  <a:pos x="189" y="270"/>
                </a:cxn>
                <a:cxn ang="0">
                  <a:pos x="206" y="162"/>
                </a:cxn>
                <a:cxn ang="0">
                  <a:pos x="240" y="124"/>
                </a:cxn>
                <a:cxn ang="0">
                  <a:pos x="278" y="116"/>
                </a:cxn>
                <a:cxn ang="0">
                  <a:pos x="331" y="177"/>
                </a:cxn>
                <a:cxn ang="0">
                  <a:pos x="344" y="306"/>
                </a:cxn>
                <a:cxn ang="0">
                  <a:pos x="455" y="128"/>
                </a:cxn>
                <a:cxn ang="0">
                  <a:pos x="428" y="72"/>
                </a:cxn>
                <a:cxn ang="0">
                  <a:pos x="428" y="72"/>
                </a:cxn>
              </a:cxnLst>
              <a:rect l="0" t="0" r="r" b="b"/>
              <a:pathLst>
                <a:path w="455" h="673">
                  <a:moveTo>
                    <a:pt x="428" y="72"/>
                  </a:moveTo>
                  <a:lnTo>
                    <a:pt x="335" y="0"/>
                  </a:lnTo>
                  <a:lnTo>
                    <a:pt x="244" y="19"/>
                  </a:lnTo>
                  <a:lnTo>
                    <a:pt x="170" y="71"/>
                  </a:lnTo>
                  <a:lnTo>
                    <a:pt x="105" y="135"/>
                  </a:lnTo>
                  <a:lnTo>
                    <a:pt x="95" y="274"/>
                  </a:lnTo>
                  <a:lnTo>
                    <a:pt x="122" y="390"/>
                  </a:lnTo>
                  <a:lnTo>
                    <a:pt x="111" y="443"/>
                  </a:lnTo>
                  <a:lnTo>
                    <a:pt x="76" y="487"/>
                  </a:lnTo>
                  <a:lnTo>
                    <a:pt x="0" y="523"/>
                  </a:lnTo>
                  <a:lnTo>
                    <a:pt x="54" y="624"/>
                  </a:lnTo>
                  <a:lnTo>
                    <a:pt x="86" y="641"/>
                  </a:lnTo>
                  <a:lnTo>
                    <a:pt x="156" y="669"/>
                  </a:lnTo>
                  <a:lnTo>
                    <a:pt x="299" y="673"/>
                  </a:lnTo>
                  <a:lnTo>
                    <a:pt x="348" y="658"/>
                  </a:lnTo>
                  <a:lnTo>
                    <a:pt x="299" y="460"/>
                  </a:lnTo>
                  <a:lnTo>
                    <a:pt x="234" y="493"/>
                  </a:lnTo>
                  <a:lnTo>
                    <a:pt x="135" y="550"/>
                  </a:lnTo>
                  <a:lnTo>
                    <a:pt x="97" y="563"/>
                  </a:lnTo>
                  <a:lnTo>
                    <a:pt x="113" y="527"/>
                  </a:lnTo>
                  <a:lnTo>
                    <a:pt x="173" y="466"/>
                  </a:lnTo>
                  <a:lnTo>
                    <a:pt x="223" y="399"/>
                  </a:lnTo>
                  <a:lnTo>
                    <a:pt x="215" y="333"/>
                  </a:lnTo>
                  <a:lnTo>
                    <a:pt x="189" y="270"/>
                  </a:lnTo>
                  <a:lnTo>
                    <a:pt x="206" y="162"/>
                  </a:lnTo>
                  <a:lnTo>
                    <a:pt x="240" y="124"/>
                  </a:lnTo>
                  <a:lnTo>
                    <a:pt x="278" y="116"/>
                  </a:lnTo>
                  <a:lnTo>
                    <a:pt x="331" y="177"/>
                  </a:lnTo>
                  <a:lnTo>
                    <a:pt x="344" y="306"/>
                  </a:lnTo>
                  <a:lnTo>
                    <a:pt x="455" y="128"/>
                  </a:lnTo>
                  <a:lnTo>
                    <a:pt x="428" y="72"/>
                  </a:lnTo>
                  <a:lnTo>
                    <a:pt x="428" y="7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77" name="Freeform 53"/>
            <p:cNvSpPr>
              <a:spLocks/>
            </p:cNvSpPr>
            <p:nvPr/>
          </p:nvSpPr>
          <p:spPr bwMode="auto">
            <a:xfrm>
              <a:off x="3642" y="1739"/>
              <a:ext cx="455" cy="527"/>
            </a:xfrm>
            <a:custGeom>
              <a:avLst/>
              <a:gdLst/>
              <a:ahLst/>
              <a:cxnLst>
                <a:cxn ang="0">
                  <a:pos x="515" y="171"/>
                </a:cxn>
                <a:cxn ang="0">
                  <a:pos x="477" y="357"/>
                </a:cxn>
                <a:cxn ang="0">
                  <a:pos x="370" y="538"/>
                </a:cxn>
                <a:cxn ang="0">
                  <a:pos x="304" y="545"/>
                </a:cxn>
                <a:cxn ang="0">
                  <a:pos x="224" y="503"/>
                </a:cxn>
                <a:cxn ang="0">
                  <a:pos x="148" y="511"/>
                </a:cxn>
                <a:cxn ang="0">
                  <a:pos x="127" y="562"/>
                </a:cxn>
                <a:cxn ang="0">
                  <a:pos x="47" y="616"/>
                </a:cxn>
                <a:cxn ang="0">
                  <a:pos x="51" y="646"/>
                </a:cxn>
                <a:cxn ang="0">
                  <a:pos x="3" y="674"/>
                </a:cxn>
                <a:cxn ang="0">
                  <a:pos x="0" y="716"/>
                </a:cxn>
                <a:cxn ang="0">
                  <a:pos x="66" y="751"/>
                </a:cxn>
                <a:cxn ang="0">
                  <a:pos x="89" y="851"/>
                </a:cxn>
                <a:cxn ang="0">
                  <a:pos x="148" y="948"/>
                </a:cxn>
                <a:cxn ang="0">
                  <a:pos x="201" y="963"/>
                </a:cxn>
                <a:cxn ang="0">
                  <a:pos x="248" y="1007"/>
                </a:cxn>
                <a:cxn ang="0">
                  <a:pos x="294" y="1022"/>
                </a:cxn>
                <a:cxn ang="0">
                  <a:pos x="336" y="1053"/>
                </a:cxn>
                <a:cxn ang="0">
                  <a:pos x="404" y="1053"/>
                </a:cxn>
                <a:cxn ang="0">
                  <a:pos x="383" y="1015"/>
                </a:cxn>
                <a:cxn ang="0">
                  <a:pos x="437" y="925"/>
                </a:cxn>
                <a:cxn ang="0">
                  <a:pos x="475" y="933"/>
                </a:cxn>
                <a:cxn ang="0">
                  <a:pos x="492" y="798"/>
                </a:cxn>
                <a:cxn ang="0">
                  <a:pos x="484" y="751"/>
                </a:cxn>
                <a:cxn ang="0">
                  <a:pos x="454" y="828"/>
                </a:cxn>
                <a:cxn ang="0">
                  <a:pos x="391" y="870"/>
                </a:cxn>
                <a:cxn ang="0">
                  <a:pos x="397" y="918"/>
                </a:cxn>
                <a:cxn ang="0">
                  <a:pos x="332" y="979"/>
                </a:cxn>
                <a:cxn ang="0">
                  <a:pos x="300" y="952"/>
                </a:cxn>
                <a:cxn ang="0">
                  <a:pos x="290" y="895"/>
                </a:cxn>
                <a:cxn ang="0">
                  <a:pos x="258" y="906"/>
                </a:cxn>
                <a:cxn ang="0">
                  <a:pos x="203" y="878"/>
                </a:cxn>
                <a:cxn ang="0">
                  <a:pos x="180" y="775"/>
                </a:cxn>
                <a:cxn ang="0">
                  <a:pos x="121" y="735"/>
                </a:cxn>
                <a:cxn ang="0">
                  <a:pos x="131" y="654"/>
                </a:cxn>
                <a:cxn ang="0">
                  <a:pos x="190" y="562"/>
                </a:cxn>
                <a:cxn ang="0">
                  <a:pos x="269" y="557"/>
                </a:cxn>
                <a:cxn ang="0">
                  <a:pos x="338" y="585"/>
                </a:cxn>
                <a:cxn ang="0">
                  <a:pos x="450" y="600"/>
                </a:cxn>
                <a:cxn ang="0">
                  <a:pos x="421" y="541"/>
                </a:cxn>
                <a:cxn ang="0">
                  <a:pos x="511" y="380"/>
                </a:cxn>
                <a:cxn ang="0">
                  <a:pos x="564" y="228"/>
                </a:cxn>
                <a:cxn ang="0">
                  <a:pos x="594" y="184"/>
                </a:cxn>
                <a:cxn ang="0">
                  <a:pos x="653" y="108"/>
                </a:cxn>
                <a:cxn ang="0">
                  <a:pos x="705" y="74"/>
                </a:cxn>
                <a:cxn ang="0">
                  <a:pos x="767" y="89"/>
                </a:cxn>
                <a:cxn ang="0">
                  <a:pos x="859" y="137"/>
                </a:cxn>
                <a:cxn ang="0">
                  <a:pos x="910" y="152"/>
                </a:cxn>
                <a:cxn ang="0">
                  <a:pos x="870" y="85"/>
                </a:cxn>
                <a:cxn ang="0">
                  <a:pos x="826" y="36"/>
                </a:cxn>
                <a:cxn ang="0">
                  <a:pos x="710" y="0"/>
                </a:cxn>
                <a:cxn ang="0">
                  <a:pos x="594" y="47"/>
                </a:cxn>
                <a:cxn ang="0">
                  <a:pos x="515" y="171"/>
                </a:cxn>
                <a:cxn ang="0">
                  <a:pos x="515" y="171"/>
                </a:cxn>
              </a:cxnLst>
              <a:rect l="0" t="0" r="r" b="b"/>
              <a:pathLst>
                <a:path w="910" h="1053">
                  <a:moveTo>
                    <a:pt x="515" y="171"/>
                  </a:moveTo>
                  <a:lnTo>
                    <a:pt x="477" y="357"/>
                  </a:lnTo>
                  <a:lnTo>
                    <a:pt x="370" y="538"/>
                  </a:lnTo>
                  <a:lnTo>
                    <a:pt x="304" y="545"/>
                  </a:lnTo>
                  <a:lnTo>
                    <a:pt x="224" y="503"/>
                  </a:lnTo>
                  <a:lnTo>
                    <a:pt x="148" y="511"/>
                  </a:lnTo>
                  <a:lnTo>
                    <a:pt x="127" y="562"/>
                  </a:lnTo>
                  <a:lnTo>
                    <a:pt x="47" y="616"/>
                  </a:lnTo>
                  <a:lnTo>
                    <a:pt x="51" y="646"/>
                  </a:lnTo>
                  <a:lnTo>
                    <a:pt x="3" y="674"/>
                  </a:lnTo>
                  <a:lnTo>
                    <a:pt x="0" y="716"/>
                  </a:lnTo>
                  <a:lnTo>
                    <a:pt x="66" y="751"/>
                  </a:lnTo>
                  <a:lnTo>
                    <a:pt x="89" y="851"/>
                  </a:lnTo>
                  <a:lnTo>
                    <a:pt x="148" y="948"/>
                  </a:lnTo>
                  <a:lnTo>
                    <a:pt x="201" y="963"/>
                  </a:lnTo>
                  <a:lnTo>
                    <a:pt x="248" y="1007"/>
                  </a:lnTo>
                  <a:lnTo>
                    <a:pt x="294" y="1022"/>
                  </a:lnTo>
                  <a:lnTo>
                    <a:pt x="336" y="1053"/>
                  </a:lnTo>
                  <a:lnTo>
                    <a:pt x="404" y="1053"/>
                  </a:lnTo>
                  <a:lnTo>
                    <a:pt x="383" y="1015"/>
                  </a:lnTo>
                  <a:lnTo>
                    <a:pt x="437" y="925"/>
                  </a:lnTo>
                  <a:lnTo>
                    <a:pt x="475" y="933"/>
                  </a:lnTo>
                  <a:lnTo>
                    <a:pt x="492" y="798"/>
                  </a:lnTo>
                  <a:lnTo>
                    <a:pt x="484" y="751"/>
                  </a:lnTo>
                  <a:lnTo>
                    <a:pt x="454" y="828"/>
                  </a:lnTo>
                  <a:lnTo>
                    <a:pt x="391" y="870"/>
                  </a:lnTo>
                  <a:lnTo>
                    <a:pt x="397" y="918"/>
                  </a:lnTo>
                  <a:lnTo>
                    <a:pt x="332" y="979"/>
                  </a:lnTo>
                  <a:lnTo>
                    <a:pt x="300" y="952"/>
                  </a:lnTo>
                  <a:lnTo>
                    <a:pt x="290" y="895"/>
                  </a:lnTo>
                  <a:lnTo>
                    <a:pt x="258" y="906"/>
                  </a:lnTo>
                  <a:lnTo>
                    <a:pt x="203" y="878"/>
                  </a:lnTo>
                  <a:lnTo>
                    <a:pt x="180" y="775"/>
                  </a:lnTo>
                  <a:lnTo>
                    <a:pt x="121" y="735"/>
                  </a:lnTo>
                  <a:lnTo>
                    <a:pt x="131" y="654"/>
                  </a:lnTo>
                  <a:lnTo>
                    <a:pt x="190" y="562"/>
                  </a:lnTo>
                  <a:lnTo>
                    <a:pt x="269" y="557"/>
                  </a:lnTo>
                  <a:lnTo>
                    <a:pt x="338" y="585"/>
                  </a:lnTo>
                  <a:lnTo>
                    <a:pt x="450" y="600"/>
                  </a:lnTo>
                  <a:lnTo>
                    <a:pt x="421" y="541"/>
                  </a:lnTo>
                  <a:lnTo>
                    <a:pt x="511" y="380"/>
                  </a:lnTo>
                  <a:lnTo>
                    <a:pt x="564" y="228"/>
                  </a:lnTo>
                  <a:lnTo>
                    <a:pt x="594" y="184"/>
                  </a:lnTo>
                  <a:lnTo>
                    <a:pt x="653" y="108"/>
                  </a:lnTo>
                  <a:lnTo>
                    <a:pt x="705" y="74"/>
                  </a:lnTo>
                  <a:lnTo>
                    <a:pt x="767" y="89"/>
                  </a:lnTo>
                  <a:lnTo>
                    <a:pt x="859" y="137"/>
                  </a:lnTo>
                  <a:lnTo>
                    <a:pt x="910" y="152"/>
                  </a:lnTo>
                  <a:lnTo>
                    <a:pt x="870" y="85"/>
                  </a:lnTo>
                  <a:lnTo>
                    <a:pt x="826" y="36"/>
                  </a:lnTo>
                  <a:lnTo>
                    <a:pt x="710" y="0"/>
                  </a:lnTo>
                  <a:lnTo>
                    <a:pt x="594" y="47"/>
                  </a:lnTo>
                  <a:lnTo>
                    <a:pt x="515" y="171"/>
                  </a:lnTo>
                  <a:lnTo>
                    <a:pt x="515" y="17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78" name="Freeform 54"/>
            <p:cNvSpPr>
              <a:spLocks/>
            </p:cNvSpPr>
            <p:nvPr/>
          </p:nvSpPr>
          <p:spPr bwMode="auto">
            <a:xfrm>
              <a:off x="3652" y="1488"/>
              <a:ext cx="529" cy="718"/>
            </a:xfrm>
            <a:custGeom>
              <a:avLst/>
              <a:gdLst/>
              <a:ahLst/>
              <a:cxnLst>
                <a:cxn ang="0">
                  <a:pos x="375" y="812"/>
                </a:cxn>
                <a:cxn ang="0">
                  <a:pos x="278" y="950"/>
                </a:cxn>
                <a:cxn ang="0">
                  <a:pos x="173" y="1028"/>
                </a:cxn>
                <a:cxn ang="0">
                  <a:pos x="0" y="960"/>
                </a:cxn>
                <a:cxn ang="0">
                  <a:pos x="215" y="800"/>
                </a:cxn>
                <a:cxn ang="0">
                  <a:pos x="354" y="621"/>
                </a:cxn>
                <a:cxn ang="0">
                  <a:pos x="405" y="371"/>
                </a:cxn>
                <a:cxn ang="0">
                  <a:pos x="451" y="0"/>
                </a:cxn>
                <a:cxn ang="0">
                  <a:pos x="491" y="213"/>
                </a:cxn>
                <a:cxn ang="0">
                  <a:pos x="515" y="420"/>
                </a:cxn>
                <a:cxn ang="0">
                  <a:pos x="755" y="317"/>
                </a:cxn>
                <a:cxn ang="0">
                  <a:pos x="863" y="409"/>
                </a:cxn>
                <a:cxn ang="0">
                  <a:pos x="1002" y="397"/>
                </a:cxn>
                <a:cxn ang="0">
                  <a:pos x="1057" y="680"/>
                </a:cxn>
                <a:cxn ang="0">
                  <a:pos x="994" y="863"/>
                </a:cxn>
                <a:cxn ang="0">
                  <a:pos x="835" y="943"/>
                </a:cxn>
                <a:cxn ang="0">
                  <a:pos x="540" y="1357"/>
                </a:cxn>
                <a:cxn ang="0">
                  <a:pos x="472" y="1435"/>
                </a:cxn>
                <a:cxn ang="0">
                  <a:pos x="519" y="1319"/>
                </a:cxn>
                <a:cxn ang="0">
                  <a:pos x="591" y="1133"/>
                </a:cxn>
                <a:cxn ang="0">
                  <a:pos x="713" y="1002"/>
                </a:cxn>
                <a:cxn ang="0">
                  <a:pos x="863" y="851"/>
                </a:cxn>
                <a:cxn ang="0">
                  <a:pos x="945" y="804"/>
                </a:cxn>
                <a:cxn ang="0">
                  <a:pos x="1023" y="654"/>
                </a:cxn>
                <a:cxn ang="0">
                  <a:pos x="991" y="422"/>
                </a:cxn>
                <a:cxn ang="0">
                  <a:pos x="911" y="485"/>
                </a:cxn>
                <a:cxn ang="0">
                  <a:pos x="842" y="494"/>
                </a:cxn>
                <a:cxn ang="0">
                  <a:pos x="763" y="359"/>
                </a:cxn>
                <a:cxn ang="0">
                  <a:pos x="531" y="471"/>
                </a:cxn>
                <a:cxn ang="0">
                  <a:pos x="426" y="703"/>
                </a:cxn>
                <a:cxn ang="0">
                  <a:pos x="493" y="720"/>
                </a:cxn>
                <a:cxn ang="0">
                  <a:pos x="495" y="815"/>
                </a:cxn>
                <a:cxn ang="0">
                  <a:pos x="491" y="882"/>
                </a:cxn>
              </a:cxnLst>
              <a:rect l="0" t="0" r="r" b="b"/>
              <a:pathLst>
                <a:path w="1057" h="1435">
                  <a:moveTo>
                    <a:pt x="491" y="882"/>
                  </a:moveTo>
                  <a:lnTo>
                    <a:pt x="375" y="812"/>
                  </a:lnTo>
                  <a:lnTo>
                    <a:pt x="316" y="895"/>
                  </a:lnTo>
                  <a:lnTo>
                    <a:pt x="278" y="950"/>
                  </a:lnTo>
                  <a:lnTo>
                    <a:pt x="221" y="1040"/>
                  </a:lnTo>
                  <a:lnTo>
                    <a:pt x="173" y="1028"/>
                  </a:lnTo>
                  <a:lnTo>
                    <a:pt x="107" y="1064"/>
                  </a:lnTo>
                  <a:lnTo>
                    <a:pt x="0" y="960"/>
                  </a:lnTo>
                  <a:lnTo>
                    <a:pt x="105" y="912"/>
                  </a:lnTo>
                  <a:lnTo>
                    <a:pt x="215" y="800"/>
                  </a:lnTo>
                  <a:lnTo>
                    <a:pt x="301" y="711"/>
                  </a:lnTo>
                  <a:lnTo>
                    <a:pt x="354" y="621"/>
                  </a:lnTo>
                  <a:lnTo>
                    <a:pt x="381" y="568"/>
                  </a:lnTo>
                  <a:lnTo>
                    <a:pt x="405" y="371"/>
                  </a:lnTo>
                  <a:lnTo>
                    <a:pt x="451" y="255"/>
                  </a:lnTo>
                  <a:lnTo>
                    <a:pt x="451" y="0"/>
                  </a:lnTo>
                  <a:lnTo>
                    <a:pt x="466" y="80"/>
                  </a:lnTo>
                  <a:lnTo>
                    <a:pt x="491" y="213"/>
                  </a:lnTo>
                  <a:lnTo>
                    <a:pt x="502" y="296"/>
                  </a:lnTo>
                  <a:lnTo>
                    <a:pt x="515" y="420"/>
                  </a:lnTo>
                  <a:lnTo>
                    <a:pt x="610" y="355"/>
                  </a:lnTo>
                  <a:lnTo>
                    <a:pt x="755" y="317"/>
                  </a:lnTo>
                  <a:lnTo>
                    <a:pt x="821" y="333"/>
                  </a:lnTo>
                  <a:lnTo>
                    <a:pt x="863" y="409"/>
                  </a:lnTo>
                  <a:lnTo>
                    <a:pt x="922" y="371"/>
                  </a:lnTo>
                  <a:lnTo>
                    <a:pt x="1002" y="397"/>
                  </a:lnTo>
                  <a:lnTo>
                    <a:pt x="1046" y="498"/>
                  </a:lnTo>
                  <a:lnTo>
                    <a:pt x="1057" y="680"/>
                  </a:lnTo>
                  <a:lnTo>
                    <a:pt x="1025" y="812"/>
                  </a:lnTo>
                  <a:lnTo>
                    <a:pt x="994" y="863"/>
                  </a:lnTo>
                  <a:lnTo>
                    <a:pt x="943" y="905"/>
                  </a:lnTo>
                  <a:lnTo>
                    <a:pt x="835" y="943"/>
                  </a:lnTo>
                  <a:lnTo>
                    <a:pt x="561" y="1249"/>
                  </a:lnTo>
                  <a:lnTo>
                    <a:pt x="540" y="1357"/>
                  </a:lnTo>
                  <a:lnTo>
                    <a:pt x="496" y="1414"/>
                  </a:lnTo>
                  <a:lnTo>
                    <a:pt x="472" y="1435"/>
                  </a:lnTo>
                  <a:lnTo>
                    <a:pt x="443" y="1412"/>
                  </a:lnTo>
                  <a:lnTo>
                    <a:pt x="519" y="1319"/>
                  </a:lnTo>
                  <a:lnTo>
                    <a:pt x="553" y="1133"/>
                  </a:lnTo>
                  <a:lnTo>
                    <a:pt x="591" y="1133"/>
                  </a:lnTo>
                  <a:lnTo>
                    <a:pt x="641" y="1051"/>
                  </a:lnTo>
                  <a:lnTo>
                    <a:pt x="713" y="1002"/>
                  </a:lnTo>
                  <a:lnTo>
                    <a:pt x="810" y="908"/>
                  </a:lnTo>
                  <a:lnTo>
                    <a:pt x="863" y="851"/>
                  </a:lnTo>
                  <a:lnTo>
                    <a:pt x="915" y="777"/>
                  </a:lnTo>
                  <a:lnTo>
                    <a:pt x="945" y="804"/>
                  </a:lnTo>
                  <a:lnTo>
                    <a:pt x="1004" y="762"/>
                  </a:lnTo>
                  <a:lnTo>
                    <a:pt x="1023" y="654"/>
                  </a:lnTo>
                  <a:lnTo>
                    <a:pt x="1002" y="475"/>
                  </a:lnTo>
                  <a:lnTo>
                    <a:pt x="991" y="422"/>
                  </a:lnTo>
                  <a:lnTo>
                    <a:pt x="964" y="426"/>
                  </a:lnTo>
                  <a:lnTo>
                    <a:pt x="911" y="485"/>
                  </a:lnTo>
                  <a:lnTo>
                    <a:pt x="880" y="524"/>
                  </a:lnTo>
                  <a:lnTo>
                    <a:pt x="842" y="494"/>
                  </a:lnTo>
                  <a:lnTo>
                    <a:pt x="801" y="363"/>
                  </a:lnTo>
                  <a:lnTo>
                    <a:pt x="763" y="359"/>
                  </a:lnTo>
                  <a:lnTo>
                    <a:pt x="641" y="386"/>
                  </a:lnTo>
                  <a:lnTo>
                    <a:pt x="531" y="471"/>
                  </a:lnTo>
                  <a:lnTo>
                    <a:pt x="436" y="595"/>
                  </a:lnTo>
                  <a:lnTo>
                    <a:pt x="426" y="703"/>
                  </a:lnTo>
                  <a:lnTo>
                    <a:pt x="439" y="753"/>
                  </a:lnTo>
                  <a:lnTo>
                    <a:pt x="493" y="720"/>
                  </a:lnTo>
                  <a:lnTo>
                    <a:pt x="527" y="696"/>
                  </a:lnTo>
                  <a:lnTo>
                    <a:pt x="495" y="815"/>
                  </a:lnTo>
                  <a:lnTo>
                    <a:pt x="491" y="882"/>
                  </a:lnTo>
                  <a:lnTo>
                    <a:pt x="491" y="88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79" name="Freeform 55"/>
            <p:cNvSpPr>
              <a:spLocks/>
            </p:cNvSpPr>
            <p:nvPr/>
          </p:nvSpPr>
          <p:spPr bwMode="auto">
            <a:xfrm>
              <a:off x="3842" y="1349"/>
              <a:ext cx="292" cy="344"/>
            </a:xfrm>
            <a:custGeom>
              <a:avLst/>
              <a:gdLst/>
              <a:ahLst/>
              <a:cxnLst>
                <a:cxn ang="0">
                  <a:pos x="0" y="38"/>
                </a:cxn>
                <a:cxn ang="0">
                  <a:pos x="32" y="160"/>
                </a:cxn>
                <a:cxn ang="0">
                  <a:pos x="70" y="280"/>
                </a:cxn>
                <a:cxn ang="0">
                  <a:pos x="96" y="232"/>
                </a:cxn>
                <a:cxn ang="0">
                  <a:pos x="159" y="213"/>
                </a:cxn>
                <a:cxn ang="0">
                  <a:pos x="247" y="232"/>
                </a:cxn>
                <a:cxn ang="0">
                  <a:pos x="361" y="299"/>
                </a:cxn>
                <a:cxn ang="0">
                  <a:pos x="478" y="453"/>
                </a:cxn>
                <a:cxn ang="0">
                  <a:pos x="534" y="689"/>
                </a:cxn>
                <a:cxn ang="0">
                  <a:pos x="583" y="670"/>
                </a:cxn>
                <a:cxn ang="0">
                  <a:pos x="547" y="561"/>
                </a:cxn>
                <a:cxn ang="0">
                  <a:pos x="450" y="337"/>
                </a:cxn>
                <a:cxn ang="0">
                  <a:pos x="397" y="274"/>
                </a:cxn>
                <a:cxn ang="0">
                  <a:pos x="344" y="217"/>
                </a:cxn>
                <a:cxn ang="0">
                  <a:pos x="285" y="166"/>
                </a:cxn>
                <a:cxn ang="0">
                  <a:pos x="83" y="78"/>
                </a:cxn>
                <a:cxn ang="0">
                  <a:pos x="11" y="0"/>
                </a:cxn>
                <a:cxn ang="0">
                  <a:pos x="0" y="38"/>
                </a:cxn>
                <a:cxn ang="0">
                  <a:pos x="0" y="38"/>
                </a:cxn>
              </a:cxnLst>
              <a:rect l="0" t="0" r="r" b="b"/>
              <a:pathLst>
                <a:path w="583" h="689">
                  <a:moveTo>
                    <a:pt x="0" y="38"/>
                  </a:moveTo>
                  <a:lnTo>
                    <a:pt x="32" y="160"/>
                  </a:lnTo>
                  <a:lnTo>
                    <a:pt x="70" y="280"/>
                  </a:lnTo>
                  <a:lnTo>
                    <a:pt x="96" y="232"/>
                  </a:lnTo>
                  <a:lnTo>
                    <a:pt x="159" y="213"/>
                  </a:lnTo>
                  <a:lnTo>
                    <a:pt x="247" y="232"/>
                  </a:lnTo>
                  <a:lnTo>
                    <a:pt x="361" y="299"/>
                  </a:lnTo>
                  <a:lnTo>
                    <a:pt x="478" y="453"/>
                  </a:lnTo>
                  <a:lnTo>
                    <a:pt x="534" y="689"/>
                  </a:lnTo>
                  <a:lnTo>
                    <a:pt x="583" y="670"/>
                  </a:lnTo>
                  <a:lnTo>
                    <a:pt x="547" y="561"/>
                  </a:lnTo>
                  <a:lnTo>
                    <a:pt x="450" y="337"/>
                  </a:lnTo>
                  <a:lnTo>
                    <a:pt x="397" y="274"/>
                  </a:lnTo>
                  <a:lnTo>
                    <a:pt x="344" y="217"/>
                  </a:lnTo>
                  <a:lnTo>
                    <a:pt x="285" y="166"/>
                  </a:lnTo>
                  <a:lnTo>
                    <a:pt x="83" y="78"/>
                  </a:lnTo>
                  <a:lnTo>
                    <a:pt x="11" y="0"/>
                  </a:lnTo>
                  <a:lnTo>
                    <a:pt x="0" y="38"/>
                  </a:lnTo>
                  <a:lnTo>
                    <a:pt x="0" y="3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80" name="Freeform 56"/>
            <p:cNvSpPr>
              <a:spLocks/>
            </p:cNvSpPr>
            <p:nvPr/>
          </p:nvSpPr>
          <p:spPr bwMode="auto">
            <a:xfrm>
              <a:off x="3217" y="1767"/>
              <a:ext cx="379" cy="741"/>
            </a:xfrm>
            <a:custGeom>
              <a:avLst/>
              <a:gdLst/>
              <a:ahLst/>
              <a:cxnLst>
                <a:cxn ang="0">
                  <a:pos x="181" y="0"/>
                </a:cxn>
                <a:cxn ang="0">
                  <a:pos x="108" y="45"/>
                </a:cxn>
                <a:cxn ang="0">
                  <a:pos x="74" y="97"/>
                </a:cxn>
                <a:cxn ang="0">
                  <a:pos x="29" y="182"/>
                </a:cxn>
                <a:cxn ang="0">
                  <a:pos x="0" y="302"/>
                </a:cxn>
                <a:cxn ang="0">
                  <a:pos x="4" y="448"/>
                </a:cxn>
                <a:cxn ang="0">
                  <a:pos x="23" y="528"/>
                </a:cxn>
                <a:cxn ang="0">
                  <a:pos x="74" y="627"/>
                </a:cxn>
                <a:cxn ang="0">
                  <a:pos x="116" y="688"/>
                </a:cxn>
                <a:cxn ang="0">
                  <a:pos x="169" y="753"/>
                </a:cxn>
                <a:cxn ang="0">
                  <a:pos x="230" y="813"/>
                </a:cxn>
                <a:cxn ang="0">
                  <a:pos x="295" y="863"/>
                </a:cxn>
                <a:cxn ang="0">
                  <a:pos x="500" y="945"/>
                </a:cxn>
                <a:cxn ang="0">
                  <a:pos x="494" y="979"/>
                </a:cxn>
                <a:cxn ang="0">
                  <a:pos x="450" y="1021"/>
                </a:cxn>
                <a:cxn ang="0">
                  <a:pos x="441" y="1087"/>
                </a:cxn>
                <a:cxn ang="0">
                  <a:pos x="513" y="1083"/>
                </a:cxn>
                <a:cxn ang="0">
                  <a:pos x="475" y="1150"/>
                </a:cxn>
                <a:cxn ang="0">
                  <a:pos x="487" y="1281"/>
                </a:cxn>
                <a:cxn ang="0">
                  <a:pos x="582" y="1482"/>
                </a:cxn>
                <a:cxn ang="0">
                  <a:pos x="707" y="1454"/>
                </a:cxn>
                <a:cxn ang="0">
                  <a:pos x="686" y="1334"/>
                </a:cxn>
                <a:cxn ang="0">
                  <a:pos x="686" y="1150"/>
                </a:cxn>
                <a:cxn ang="0">
                  <a:pos x="718" y="1019"/>
                </a:cxn>
                <a:cxn ang="0">
                  <a:pos x="749" y="912"/>
                </a:cxn>
                <a:cxn ang="0">
                  <a:pos x="758" y="878"/>
                </a:cxn>
                <a:cxn ang="0">
                  <a:pos x="735" y="882"/>
                </a:cxn>
                <a:cxn ang="0">
                  <a:pos x="631" y="878"/>
                </a:cxn>
                <a:cxn ang="0">
                  <a:pos x="639" y="848"/>
                </a:cxn>
                <a:cxn ang="0">
                  <a:pos x="715" y="773"/>
                </a:cxn>
                <a:cxn ang="0">
                  <a:pos x="718" y="747"/>
                </a:cxn>
                <a:cxn ang="0">
                  <a:pos x="682" y="728"/>
                </a:cxn>
                <a:cxn ang="0">
                  <a:pos x="513" y="684"/>
                </a:cxn>
                <a:cxn ang="0">
                  <a:pos x="310" y="627"/>
                </a:cxn>
                <a:cxn ang="0">
                  <a:pos x="192" y="530"/>
                </a:cxn>
                <a:cxn ang="0">
                  <a:pos x="116" y="359"/>
                </a:cxn>
                <a:cxn ang="0">
                  <a:pos x="118" y="184"/>
                </a:cxn>
                <a:cxn ang="0">
                  <a:pos x="143" y="97"/>
                </a:cxn>
                <a:cxn ang="0">
                  <a:pos x="194" y="49"/>
                </a:cxn>
                <a:cxn ang="0">
                  <a:pos x="181" y="0"/>
                </a:cxn>
                <a:cxn ang="0">
                  <a:pos x="181" y="0"/>
                </a:cxn>
              </a:cxnLst>
              <a:rect l="0" t="0" r="r" b="b"/>
              <a:pathLst>
                <a:path w="758" h="1482">
                  <a:moveTo>
                    <a:pt x="181" y="0"/>
                  </a:moveTo>
                  <a:lnTo>
                    <a:pt x="108" y="45"/>
                  </a:lnTo>
                  <a:lnTo>
                    <a:pt x="74" y="97"/>
                  </a:lnTo>
                  <a:lnTo>
                    <a:pt x="29" y="182"/>
                  </a:lnTo>
                  <a:lnTo>
                    <a:pt x="0" y="302"/>
                  </a:lnTo>
                  <a:lnTo>
                    <a:pt x="4" y="448"/>
                  </a:lnTo>
                  <a:lnTo>
                    <a:pt x="23" y="528"/>
                  </a:lnTo>
                  <a:lnTo>
                    <a:pt x="74" y="627"/>
                  </a:lnTo>
                  <a:lnTo>
                    <a:pt x="116" y="688"/>
                  </a:lnTo>
                  <a:lnTo>
                    <a:pt x="169" y="753"/>
                  </a:lnTo>
                  <a:lnTo>
                    <a:pt x="230" y="813"/>
                  </a:lnTo>
                  <a:lnTo>
                    <a:pt x="295" y="863"/>
                  </a:lnTo>
                  <a:lnTo>
                    <a:pt x="500" y="945"/>
                  </a:lnTo>
                  <a:lnTo>
                    <a:pt x="494" y="979"/>
                  </a:lnTo>
                  <a:lnTo>
                    <a:pt x="450" y="1021"/>
                  </a:lnTo>
                  <a:lnTo>
                    <a:pt x="441" y="1087"/>
                  </a:lnTo>
                  <a:lnTo>
                    <a:pt x="513" y="1083"/>
                  </a:lnTo>
                  <a:lnTo>
                    <a:pt x="475" y="1150"/>
                  </a:lnTo>
                  <a:lnTo>
                    <a:pt x="487" y="1281"/>
                  </a:lnTo>
                  <a:lnTo>
                    <a:pt x="582" y="1482"/>
                  </a:lnTo>
                  <a:lnTo>
                    <a:pt x="707" y="1454"/>
                  </a:lnTo>
                  <a:lnTo>
                    <a:pt x="686" y="1334"/>
                  </a:lnTo>
                  <a:lnTo>
                    <a:pt x="686" y="1150"/>
                  </a:lnTo>
                  <a:lnTo>
                    <a:pt x="718" y="1019"/>
                  </a:lnTo>
                  <a:lnTo>
                    <a:pt x="749" y="912"/>
                  </a:lnTo>
                  <a:lnTo>
                    <a:pt x="758" y="878"/>
                  </a:lnTo>
                  <a:lnTo>
                    <a:pt x="735" y="882"/>
                  </a:lnTo>
                  <a:lnTo>
                    <a:pt x="631" y="878"/>
                  </a:lnTo>
                  <a:lnTo>
                    <a:pt x="639" y="848"/>
                  </a:lnTo>
                  <a:lnTo>
                    <a:pt x="715" y="773"/>
                  </a:lnTo>
                  <a:lnTo>
                    <a:pt x="718" y="747"/>
                  </a:lnTo>
                  <a:lnTo>
                    <a:pt x="682" y="728"/>
                  </a:lnTo>
                  <a:lnTo>
                    <a:pt x="513" y="684"/>
                  </a:lnTo>
                  <a:lnTo>
                    <a:pt x="310" y="627"/>
                  </a:lnTo>
                  <a:lnTo>
                    <a:pt x="192" y="530"/>
                  </a:lnTo>
                  <a:lnTo>
                    <a:pt x="116" y="359"/>
                  </a:lnTo>
                  <a:lnTo>
                    <a:pt x="118" y="184"/>
                  </a:lnTo>
                  <a:lnTo>
                    <a:pt x="143" y="97"/>
                  </a:lnTo>
                  <a:lnTo>
                    <a:pt x="194" y="49"/>
                  </a:lnTo>
                  <a:lnTo>
                    <a:pt x="181" y="0"/>
                  </a:lnTo>
                  <a:lnTo>
                    <a:pt x="181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81" name="Freeform 57"/>
            <p:cNvSpPr>
              <a:spLocks/>
            </p:cNvSpPr>
            <p:nvPr/>
          </p:nvSpPr>
          <p:spPr bwMode="auto">
            <a:xfrm>
              <a:off x="3036" y="2100"/>
              <a:ext cx="448" cy="558"/>
            </a:xfrm>
            <a:custGeom>
              <a:avLst/>
              <a:gdLst/>
              <a:ahLst/>
              <a:cxnLst>
                <a:cxn ang="0">
                  <a:pos x="515" y="0"/>
                </a:cxn>
                <a:cxn ang="0">
                  <a:pos x="494" y="84"/>
                </a:cxn>
                <a:cxn ang="0">
                  <a:pos x="437" y="270"/>
                </a:cxn>
                <a:cxn ang="0">
                  <a:pos x="357" y="477"/>
                </a:cxn>
                <a:cxn ang="0">
                  <a:pos x="312" y="578"/>
                </a:cxn>
                <a:cxn ang="0">
                  <a:pos x="262" y="673"/>
                </a:cxn>
                <a:cxn ang="0">
                  <a:pos x="213" y="762"/>
                </a:cxn>
                <a:cxn ang="0">
                  <a:pos x="162" y="842"/>
                </a:cxn>
                <a:cxn ang="0">
                  <a:pos x="72" y="960"/>
                </a:cxn>
                <a:cxn ang="0">
                  <a:pos x="0" y="1030"/>
                </a:cxn>
                <a:cxn ang="0">
                  <a:pos x="177" y="1106"/>
                </a:cxn>
                <a:cxn ang="0">
                  <a:pos x="416" y="1118"/>
                </a:cxn>
                <a:cxn ang="0">
                  <a:pos x="496" y="1106"/>
                </a:cxn>
                <a:cxn ang="0">
                  <a:pos x="557" y="1040"/>
                </a:cxn>
                <a:cxn ang="0">
                  <a:pos x="612" y="979"/>
                </a:cxn>
                <a:cxn ang="0">
                  <a:pos x="665" y="922"/>
                </a:cxn>
                <a:cxn ang="0">
                  <a:pos x="779" y="770"/>
                </a:cxn>
                <a:cxn ang="0">
                  <a:pos x="855" y="671"/>
                </a:cxn>
                <a:cxn ang="0">
                  <a:pos x="897" y="616"/>
                </a:cxn>
                <a:cxn ang="0">
                  <a:pos x="889" y="485"/>
                </a:cxn>
                <a:cxn ang="0">
                  <a:pos x="589" y="903"/>
                </a:cxn>
                <a:cxn ang="0">
                  <a:pos x="644" y="635"/>
                </a:cxn>
                <a:cxn ang="0">
                  <a:pos x="538" y="591"/>
                </a:cxn>
                <a:cxn ang="0">
                  <a:pos x="606" y="568"/>
                </a:cxn>
                <a:cxn ang="0">
                  <a:pos x="614" y="399"/>
                </a:cxn>
                <a:cxn ang="0">
                  <a:pos x="582" y="306"/>
                </a:cxn>
                <a:cxn ang="0">
                  <a:pos x="652" y="139"/>
                </a:cxn>
                <a:cxn ang="0">
                  <a:pos x="515" y="0"/>
                </a:cxn>
                <a:cxn ang="0">
                  <a:pos x="515" y="0"/>
                </a:cxn>
              </a:cxnLst>
              <a:rect l="0" t="0" r="r" b="b"/>
              <a:pathLst>
                <a:path w="897" h="1118">
                  <a:moveTo>
                    <a:pt x="515" y="0"/>
                  </a:moveTo>
                  <a:lnTo>
                    <a:pt x="494" y="84"/>
                  </a:lnTo>
                  <a:lnTo>
                    <a:pt x="437" y="270"/>
                  </a:lnTo>
                  <a:lnTo>
                    <a:pt x="357" y="477"/>
                  </a:lnTo>
                  <a:lnTo>
                    <a:pt x="312" y="578"/>
                  </a:lnTo>
                  <a:lnTo>
                    <a:pt x="262" y="673"/>
                  </a:lnTo>
                  <a:lnTo>
                    <a:pt x="213" y="762"/>
                  </a:lnTo>
                  <a:lnTo>
                    <a:pt x="162" y="842"/>
                  </a:lnTo>
                  <a:lnTo>
                    <a:pt x="72" y="960"/>
                  </a:lnTo>
                  <a:lnTo>
                    <a:pt x="0" y="1030"/>
                  </a:lnTo>
                  <a:lnTo>
                    <a:pt x="177" y="1106"/>
                  </a:lnTo>
                  <a:lnTo>
                    <a:pt x="416" y="1118"/>
                  </a:lnTo>
                  <a:lnTo>
                    <a:pt x="496" y="1106"/>
                  </a:lnTo>
                  <a:lnTo>
                    <a:pt x="557" y="1040"/>
                  </a:lnTo>
                  <a:lnTo>
                    <a:pt x="612" y="979"/>
                  </a:lnTo>
                  <a:lnTo>
                    <a:pt x="665" y="922"/>
                  </a:lnTo>
                  <a:lnTo>
                    <a:pt x="779" y="770"/>
                  </a:lnTo>
                  <a:lnTo>
                    <a:pt x="855" y="671"/>
                  </a:lnTo>
                  <a:lnTo>
                    <a:pt x="897" y="616"/>
                  </a:lnTo>
                  <a:lnTo>
                    <a:pt x="889" y="485"/>
                  </a:lnTo>
                  <a:lnTo>
                    <a:pt x="589" y="903"/>
                  </a:lnTo>
                  <a:lnTo>
                    <a:pt x="644" y="635"/>
                  </a:lnTo>
                  <a:lnTo>
                    <a:pt x="538" y="591"/>
                  </a:lnTo>
                  <a:lnTo>
                    <a:pt x="606" y="568"/>
                  </a:lnTo>
                  <a:lnTo>
                    <a:pt x="614" y="399"/>
                  </a:lnTo>
                  <a:lnTo>
                    <a:pt x="582" y="306"/>
                  </a:lnTo>
                  <a:lnTo>
                    <a:pt x="652" y="139"/>
                  </a:lnTo>
                  <a:lnTo>
                    <a:pt x="515" y="0"/>
                  </a:lnTo>
                  <a:lnTo>
                    <a:pt x="515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82" name="Freeform 58"/>
            <p:cNvSpPr>
              <a:spLocks/>
            </p:cNvSpPr>
            <p:nvPr/>
          </p:nvSpPr>
          <p:spPr bwMode="auto">
            <a:xfrm>
              <a:off x="3036" y="2580"/>
              <a:ext cx="265" cy="255"/>
            </a:xfrm>
            <a:custGeom>
              <a:avLst/>
              <a:gdLst/>
              <a:ahLst/>
              <a:cxnLst>
                <a:cxn ang="0">
                  <a:pos x="160" y="0"/>
                </a:cxn>
                <a:cxn ang="0">
                  <a:pos x="0" y="154"/>
                </a:cxn>
                <a:cxn ang="0">
                  <a:pos x="68" y="154"/>
                </a:cxn>
                <a:cxn ang="0">
                  <a:pos x="125" y="213"/>
                </a:cxn>
                <a:cxn ang="0">
                  <a:pos x="108" y="321"/>
                </a:cxn>
                <a:cxn ang="0">
                  <a:pos x="141" y="302"/>
                </a:cxn>
                <a:cxn ang="0">
                  <a:pos x="215" y="279"/>
                </a:cxn>
                <a:cxn ang="0">
                  <a:pos x="361" y="302"/>
                </a:cxn>
                <a:cxn ang="0">
                  <a:pos x="454" y="367"/>
                </a:cxn>
                <a:cxn ang="0">
                  <a:pos x="454" y="471"/>
                </a:cxn>
                <a:cxn ang="0">
                  <a:pos x="430" y="508"/>
                </a:cxn>
                <a:cxn ang="0">
                  <a:pos x="519" y="511"/>
                </a:cxn>
                <a:cxn ang="0">
                  <a:pos x="530" y="426"/>
                </a:cxn>
                <a:cxn ang="0">
                  <a:pos x="481" y="340"/>
                </a:cxn>
                <a:cxn ang="0">
                  <a:pos x="409" y="291"/>
                </a:cxn>
                <a:cxn ang="0">
                  <a:pos x="325" y="255"/>
                </a:cxn>
                <a:cxn ang="0">
                  <a:pos x="249" y="236"/>
                </a:cxn>
                <a:cxn ang="0">
                  <a:pos x="236" y="186"/>
                </a:cxn>
                <a:cxn ang="0">
                  <a:pos x="283" y="120"/>
                </a:cxn>
                <a:cxn ang="0">
                  <a:pos x="319" y="82"/>
                </a:cxn>
                <a:cxn ang="0">
                  <a:pos x="160" y="0"/>
                </a:cxn>
                <a:cxn ang="0">
                  <a:pos x="160" y="0"/>
                </a:cxn>
              </a:cxnLst>
              <a:rect l="0" t="0" r="r" b="b"/>
              <a:pathLst>
                <a:path w="530" h="511">
                  <a:moveTo>
                    <a:pt x="160" y="0"/>
                  </a:moveTo>
                  <a:lnTo>
                    <a:pt x="0" y="154"/>
                  </a:lnTo>
                  <a:lnTo>
                    <a:pt x="68" y="154"/>
                  </a:lnTo>
                  <a:lnTo>
                    <a:pt x="125" y="213"/>
                  </a:lnTo>
                  <a:lnTo>
                    <a:pt x="108" y="321"/>
                  </a:lnTo>
                  <a:lnTo>
                    <a:pt x="141" y="302"/>
                  </a:lnTo>
                  <a:lnTo>
                    <a:pt x="215" y="279"/>
                  </a:lnTo>
                  <a:lnTo>
                    <a:pt x="361" y="302"/>
                  </a:lnTo>
                  <a:lnTo>
                    <a:pt x="454" y="367"/>
                  </a:lnTo>
                  <a:lnTo>
                    <a:pt x="454" y="471"/>
                  </a:lnTo>
                  <a:lnTo>
                    <a:pt x="430" y="508"/>
                  </a:lnTo>
                  <a:lnTo>
                    <a:pt x="519" y="511"/>
                  </a:lnTo>
                  <a:lnTo>
                    <a:pt x="530" y="426"/>
                  </a:lnTo>
                  <a:lnTo>
                    <a:pt x="481" y="340"/>
                  </a:lnTo>
                  <a:lnTo>
                    <a:pt x="409" y="291"/>
                  </a:lnTo>
                  <a:lnTo>
                    <a:pt x="325" y="255"/>
                  </a:lnTo>
                  <a:lnTo>
                    <a:pt x="249" y="236"/>
                  </a:lnTo>
                  <a:lnTo>
                    <a:pt x="236" y="186"/>
                  </a:lnTo>
                  <a:lnTo>
                    <a:pt x="283" y="120"/>
                  </a:lnTo>
                  <a:lnTo>
                    <a:pt x="319" y="82"/>
                  </a:lnTo>
                  <a:lnTo>
                    <a:pt x="160" y="0"/>
                  </a:lnTo>
                  <a:lnTo>
                    <a:pt x="160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83" name="Freeform 59"/>
            <p:cNvSpPr>
              <a:spLocks/>
            </p:cNvSpPr>
            <p:nvPr/>
          </p:nvSpPr>
          <p:spPr bwMode="auto">
            <a:xfrm>
              <a:off x="2963" y="2609"/>
              <a:ext cx="272" cy="230"/>
            </a:xfrm>
            <a:custGeom>
              <a:avLst/>
              <a:gdLst/>
              <a:ahLst/>
              <a:cxnLst>
                <a:cxn ang="0">
                  <a:pos x="269" y="0"/>
                </a:cxn>
                <a:cxn ang="0">
                  <a:pos x="106" y="108"/>
                </a:cxn>
                <a:cxn ang="0">
                  <a:pos x="49" y="154"/>
                </a:cxn>
                <a:cxn ang="0">
                  <a:pos x="1" y="243"/>
                </a:cxn>
                <a:cxn ang="0">
                  <a:pos x="0" y="325"/>
                </a:cxn>
                <a:cxn ang="0">
                  <a:pos x="13" y="348"/>
                </a:cxn>
                <a:cxn ang="0">
                  <a:pos x="1" y="424"/>
                </a:cxn>
                <a:cxn ang="0">
                  <a:pos x="161" y="433"/>
                </a:cxn>
                <a:cxn ang="0">
                  <a:pos x="157" y="371"/>
                </a:cxn>
                <a:cxn ang="0">
                  <a:pos x="47" y="336"/>
                </a:cxn>
                <a:cxn ang="0">
                  <a:pos x="36" y="296"/>
                </a:cxn>
                <a:cxn ang="0">
                  <a:pos x="150" y="333"/>
                </a:cxn>
                <a:cxn ang="0">
                  <a:pos x="214" y="378"/>
                </a:cxn>
                <a:cxn ang="0">
                  <a:pos x="230" y="420"/>
                </a:cxn>
                <a:cxn ang="0">
                  <a:pos x="304" y="452"/>
                </a:cxn>
                <a:cxn ang="0">
                  <a:pos x="543" y="460"/>
                </a:cxn>
                <a:cxn ang="0">
                  <a:pos x="496" y="397"/>
                </a:cxn>
                <a:cxn ang="0">
                  <a:pos x="456" y="355"/>
                </a:cxn>
                <a:cxn ang="0">
                  <a:pos x="370" y="361"/>
                </a:cxn>
                <a:cxn ang="0">
                  <a:pos x="317" y="365"/>
                </a:cxn>
                <a:cxn ang="0">
                  <a:pos x="273" y="312"/>
                </a:cxn>
                <a:cxn ang="0">
                  <a:pos x="148" y="258"/>
                </a:cxn>
                <a:cxn ang="0">
                  <a:pos x="98" y="247"/>
                </a:cxn>
                <a:cxn ang="0">
                  <a:pos x="115" y="177"/>
                </a:cxn>
                <a:cxn ang="0">
                  <a:pos x="135" y="139"/>
                </a:cxn>
                <a:cxn ang="0">
                  <a:pos x="182" y="91"/>
                </a:cxn>
                <a:cxn ang="0">
                  <a:pos x="241" y="34"/>
                </a:cxn>
                <a:cxn ang="0">
                  <a:pos x="269" y="0"/>
                </a:cxn>
                <a:cxn ang="0">
                  <a:pos x="269" y="0"/>
                </a:cxn>
              </a:cxnLst>
              <a:rect l="0" t="0" r="r" b="b"/>
              <a:pathLst>
                <a:path w="543" h="460">
                  <a:moveTo>
                    <a:pt x="269" y="0"/>
                  </a:moveTo>
                  <a:lnTo>
                    <a:pt x="106" y="108"/>
                  </a:lnTo>
                  <a:lnTo>
                    <a:pt x="49" y="154"/>
                  </a:lnTo>
                  <a:lnTo>
                    <a:pt x="1" y="243"/>
                  </a:lnTo>
                  <a:lnTo>
                    <a:pt x="0" y="325"/>
                  </a:lnTo>
                  <a:lnTo>
                    <a:pt x="13" y="348"/>
                  </a:lnTo>
                  <a:lnTo>
                    <a:pt x="1" y="424"/>
                  </a:lnTo>
                  <a:lnTo>
                    <a:pt x="161" y="433"/>
                  </a:lnTo>
                  <a:lnTo>
                    <a:pt x="157" y="371"/>
                  </a:lnTo>
                  <a:lnTo>
                    <a:pt x="47" y="336"/>
                  </a:lnTo>
                  <a:lnTo>
                    <a:pt x="36" y="296"/>
                  </a:lnTo>
                  <a:lnTo>
                    <a:pt x="150" y="333"/>
                  </a:lnTo>
                  <a:lnTo>
                    <a:pt x="214" y="378"/>
                  </a:lnTo>
                  <a:lnTo>
                    <a:pt x="230" y="420"/>
                  </a:lnTo>
                  <a:lnTo>
                    <a:pt x="304" y="452"/>
                  </a:lnTo>
                  <a:lnTo>
                    <a:pt x="543" y="460"/>
                  </a:lnTo>
                  <a:lnTo>
                    <a:pt x="496" y="397"/>
                  </a:lnTo>
                  <a:lnTo>
                    <a:pt x="456" y="355"/>
                  </a:lnTo>
                  <a:lnTo>
                    <a:pt x="370" y="361"/>
                  </a:lnTo>
                  <a:lnTo>
                    <a:pt x="317" y="365"/>
                  </a:lnTo>
                  <a:lnTo>
                    <a:pt x="273" y="312"/>
                  </a:lnTo>
                  <a:lnTo>
                    <a:pt x="148" y="258"/>
                  </a:lnTo>
                  <a:lnTo>
                    <a:pt x="98" y="247"/>
                  </a:lnTo>
                  <a:lnTo>
                    <a:pt x="115" y="177"/>
                  </a:lnTo>
                  <a:lnTo>
                    <a:pt x="135" y="139"/>
                  </a:lnTo>
                  <a:lnTo>
                    <a:pt x="182" y="91"/>
                  </a:lnTo>
                  <a:lnTo>
                    <a:pt x="241" y="34"/>
                  </a:lnTo>
                  <a:lnTo>
                    <a:pt x="269" y="0"/>
                  </a:lnTo>
                  <a:lnTo>
                    <a:pt x="269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84" name="Freeform 60"/>
            <p:cNvSpPr>
              <a:spLocks/>
            </p:cNvSpPr>
            <p:nvPr/>
          </p:nvSpPr>
          <p:spPr bwMode="auto">
            <a:xfrm>
              <a:off x="3421" y="2488"/>
              <a:ext cx="451" cy="385"/>
            </a:xfrm>
            <a:custGeom>
              <a:avLst/>
              <a:gdLst/>
              <a:ahLst/>
              <a:cxnLst>
                <a:cxn ang="0">
                  <a:pos x="57" y="81"/>
                </a:cxn>
                <a:cxn ang="0">
                  <a:pos x="197" y="7"/>
                </a:cxn>
                <a:cxn ang="0">
                  <a:pos x="385" y="0"/>
                </a:cxn>
                <a:cxn ang="0">
                  <a:pos x="395" y="81"/>
                </a:cxn>
                <a:cxn ang="0">
                  <a:pos x="410" y="157"/>
                </a:cxn>
                <a:cxn ang="0">
                  <a:pos x="433" y="220"/>
                </a:cxn>
                <a:cxn ang="0">
                  <a:pos x="503" y="212"/>
                </a:cxn>
                <a:cxn ang="0">
                  <a:pos x="602" y="165"/>
                </a:cxn>
                <a:cxn ang="0">
                  <a:pos x="676" y="155"/>
                </a:cxn>
                <a:cxn ang="0">
                  <a:pos x="657" y="216"/>
                </a:cxn>
                <a:cxn ang="0">
                  <a:pos x="625" y="264"/>
                </a:cxn>
                <a:cxn ang="0">
                  <a:pos x="727" y="249"/>
                </a:cxn>
                <a:cxn ang="0">
                  <a:pos x="832" y="298"/>
                </a:cxn>
                <a:cxn ang="0">
                  <a:pos x="900" y="444"/>
                </a:cxn>
                <a:cxn ang="0">
                  <a:pos x="880" y="534"/>
                </a:cxn>
                <a:cxn ang="0">
                  <a:pos x="821" y="589"/>
                </a:cxn>
                <a:cxn ang="0">
                  <a:pos x="689" y="619"/>
                </a:cxn>
                <a:cxn ang="0">
                  <a:pos x="726" y="594"/>
                </a:cxn>
                <a:cxn ang="0">
                  <a:pos x="794" y="549"/>
                </a:cxn>
                <a:cxn ang="0">
                  <a:pos x="821" y="492"/>
                </a:cxn>
                <a:cxn ang="0">
                  <a:pos x="710" y="480"/>
                </a:cxn>
                <a:cxn ang="0">
                  <a:pos x="634" y="526"/>
                </a:cxn>
                <a:cxn ang="0">
                  <a:pos x="528" y="585"/>
                </a:cxn>
                <a:cxn ang="0">
                  <a:pos x="465" y="619"/>
                </a:cxn>
                <a:cxn ang="0">
                  <a:pos x="526" y="522"/>
                </a:cxn>
                <a:cxn ang="0">
                  <a:pos x="564" y="501"/>
                </a:cxn>
                <a:cxn ang="0">
                  <a:pos x="631" y="458"/>
                </a:cxn>
                <a:cxn ang="0">
                  <a:pos x="718" y="414"/>
                </a:cxn>
                <a:cxn ang="0">
                  <a:pos x="845" y="425"/>
                </a:cxn>
                <a:cxn ang="0">
                  <a:pos x="821" y="368"/>
                </a:cxn>
                <a:cxn ang="0">
                  <a:pos x="790" y="325"/>
                </a:cxn>
                <a:cxn ang="0">
                  <a:pos x="705" y="296"/>
                </a:cxn>
                <a:cxn ang="0">
                  <a:pos x="547" y="317"/>
                </a:cxn>
                <a:cxn ang="0">
                  <a:pos x="461" y="391"/>
                </a:cxn>
                <a:cxn ang="0">
                  <a:pos x="378" y="511"/>
                </a:cxn>
                <a:cxn ang="0">
                  <a:pos x="406" y="403"/>
                </a:cxn>
                <a:cxn ang="0">
                  <a:pos x="465" y="313"/>
                </a:cxn>
                <a:cxn ang="0">
                  <a:pos x="403" y="264"/>
                </a:cxn>
                <a:cxn ang="0">
                  <a:pos x="344" y="66"/>
                </a:cxn>
                <a:cxn ang="0">
                  <a:pos x="230" y="47"/>
                </a:cxn>
                <a:cxn ang="0">
                  <a:pos x="66" y="119"/>
                </a:cxn>
                <a:cxn ang="0">
                  <a:pos x="89" y="138"/>
                </a:cxn>
                <a:cxn ang="0">
                  <a:pos x="150" y="171"/>
                </a:cxn>
                <a:cxn ang="0">
                  <a:pos x="268" y="252"/>
                </a:cxn>
                <a:cxn ang="0">
                  <a:pos x="285" y="387"/>
                </a:cxn>
                <a:cxn ang="0">
                  <a:pos x="273" y="492"/>
                </a:cxn>
                <a:cxn ang="0">
                  <a:pos x="250" y="608"/>
                </a:cxn>
                <a:cxn ang="0">
                  <a:pos x="277" y="678"/>
                </a:cxn>
                <a:cxn ang="0">
                  <a:pos x="344" y="697"/>
                </a:cxn>
                <a:cxn ang="0">
                  <a:pos x="290" y="769"/>
                </a:cxn>
                <a:cxn ang="0">
                  <a:pos x="249" y="724"/>
                </a:cxn>
                <a:cxn ang="0">
                  <a:pos x="212" y="627"/>
                </a:cxn>
                <a:cxn ang="0">
                  <a:pos x="230" y="520"/>
                </a:cxn>
                <a:cxn ang="0">
                  <a:pos x="211" y="363"/>
                </a:cxn>
                <a:cxn ang="0">
                  <a:pos x="116" y="235"/>
                </a:cxn>
                <a:cxn ang="0">
                  <a:pos x="0" y="163"/>
                </a:cxn>
                <a:cxn ang="0">
                  <a:pos x="11" y="131"/>
                </a:cxn>
                <a:cxn ang="0">
                  <a:pos x="57" y="81"/>
                </a:cxn>
                <a:cxn ang="0">
                  <a:pos x="57" y="81"/>
                </a:cxn>
              </a:cxnLst>
              <a:rect l="0" t="0" r="r" b="b"/>
              <a:pathLst>
                <a:path w="900" h="769">
                  <a:moveTo>
                    <a:pt x="57" y="81"/>
                  </a:moveTo>
                  <a:lnTo>
                    <a:pt x="197" y="7"/>
                  </a:lnTo>
                  <a:lnTo>
                    <a:pt x="385" y="0"/>
                  </a:lnTo>
                  <a:lnTo>
                    <a:pt x="395" y="81"/>
                  </a:lnTo>
                  <a:lnTo>
                    <a:pt x="410" y="157"/>
                  </a:lnTo>
                  <a:lnTo>
                    <a:pt x="433" y="220"/>
                  </a:lnTo>
                  <a:lnTo>
                    <a:pt x="503" y="212"/>
                  </a:lnTo>
                  <a:lnTo>
                    <a:pt x="602" y="165"/>
                  </a:lnTo>
                  <a:lnTo>
                    <a:pt x="676" y="155"/>
                  </a:lnTo>
                  <a:lnTo>
                    <a:pt x="657" y="216"/>
                  </a:lnTo>
                  <a:lnTo>
                    <a:pt x="625" y="264"/>
                  </a:lnTo>
                  <a:lnTo>
                    <a:pt x="727" y="249"/>
                  </a:lnTo>
                  <a:lnTo>
                    <a:pt x="832" y="298"/>
                  </a:lnTo>
                  <a:lnTo>
                    <a:pt x="900" y="444"/>
                  </a:lnTo>
                  <a:lnTo>
                    <a:pt x="880" y="534"/>
                  </a:lnTo>
                  <a:lnTo>
                    <a:pt x="821" y="589"/>
                  </a:lnTo>
                  <a:lnTo>
                    <a:pt x="689" y="619"/>
                  </a:lnTo>
                  <a:lnTo>
                    <a:pt x="726" y="594"/>
                  </a:lnTo>
                  <a:lnTo>
                    <a:pt x="794" y="549"/>
                  </a:lnTo>
                  <a:lnTo>
                    <a:pt x="821" y="492"/>
                  </a:lnTo>
                  <a:lnTo>
                    <a:pt x="710" y="480"/>
                  </a:lnTo>
                  <a:lnTo>
                    <a:pt x="634" y="526"/>
                  </a:lnTo>
                  <a:lnTo>
                    <a:pt x="528" y="585"/>
                  </a:lnTo>
                  <a:lnTo>
                    <a:pt x="465" y="619"/>
                  </a:lnTo>
                  <a:lnTo>
                    <a:pt x="526" y="522"/>
                  </a:lnTo>
                  <a:lnTo>
                    <a:pt x="564" y="501"/>
                  </a:lnTo>
                  <a:lnTo>
                    <a:pt x="631" y="458"/>
                  </a:lnTo>
                  <a:lnTo>
                    <a:pt x="718" y="414"/>
                  </a:lnTo>
                  <a:lnTo>
                    <a:pt x="845" y="425"/>
                  </a:lnTo>
                  <a:lnTo>
                    <a:pt x="821" y="368"/>
                  </a:lnTo>
                  <a:lnTo>
                    <a:pt x="790" y="325"/>
                  </a:lnTo>
                  <a:lnTo>
                    <a:pt x="705" y="296"/>
                  </a:lnTo>
                  <a:lnTo>
                    <a:pt x="547" y="317"/>
                  </a:lnTo>
                  <a:lnTo>
                    <a:pt x="461" y="391"/>
                  </a:lnTo>
                  <a:lnTo>
                    <a:pt x="378" y="511"/>
                  </a:lnTo>
                  <a:lnTo>
                    <a:pt x="406" y="403"/>
                  </a:lnTo>
                  <a:lnTo>
                    <a:pt x="465" y="313"/>
                  </a:lnTo>
                  <a:lnTo>
                    <a:pt x="403" y="264"/>
                  </a:lnTo>
                  <a:lnTo>
                    <a:pt x="344" y="66"/>
                  </a:lnTo>
                  <a:lnTo>
                    <a:pt x="230" y="47"/>
                  </a:lnTo>
                  <a:lnTo>
                    <a:pt x="66" y="119"/>
                  </a:lnTo>
                  <a:lnTo>
                    <a:pt x="89" y="138"/>
                  </a:lnTo>
                  <a:lnTo>
                    <a:pt x="150" y="171"/>
                  </a:lnTo>
                  <a:lnTo>
                    <a:pt x="268" y="252"/>
                  </a:lnTo>
                  <a:lnTo>
                    <a:pt x="285" y="387"/>
                  </a:lnTo>
                  <a:lnTo>
                    <a:pt x="273" y="492"/>
                  </a:lnTo>
                  <a:lnTo>
                    <a:pt x="250" y="608"/>
                  </a:lnTo>
                  <a:lnTo>
                    <a:pt x="277" y="678"/>
                  </a:lnTo>
                  <a:lnTo>
                    <a:pt x="344" y="697"/>
                  </a:lnTo>
                  <a:lnTo>
                    <a:pt x="290" y="769"/>
                  </a:lnTo>
                  <a:lnTo>
                    <a:pt x="249" y="724"/>
                  </a:lnTo>
                  <a:lnTo>
                    <a:pt x="212" y="627"/>
                  </a:lnTo>
                  <a:lnTo>
                    <a:pt x="230" y="520"/>
                  </a:lnTo>
                  <a:lnTo>
                    <a:pt x="211" y="363"/>
                  </a:lnTo>
                  <a:lnTo>
                    <a:pt x="116" y="235"/>
                  </a:lnTo>
                  <a:lnTo>
                    <a:pt x="0" y="163"/>
                  </a:lnTo>
                  <a:lnTo>
                    <a:pt x="11" y="131"/>
                  </a:lnTo>
                  <a:lnTo>
                    <a:pt x="57" y="81"/>
                  </a:lnTo>
                  <a:lnTo>
                    <a:pt x="57" y="8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85" name="Freeform 61"/>
            <p:cNvSpPr>
              <a:spLocks/>
            </p:cNvSpPr>
            <p:nvPr/>
          </p:nvSpPr>
          <p:spPr bwMode="auto">
            <a:xfrm>
              <a:off x="3648" y="2212"/>
              <a:ext cx="123" cy="344"/>
            </a:xfrm>
            <a:custGeom>
              <a:avLst/>
              <a:gdLst/>
              <a:ahLst/>
              <a:cxnLst>
                <a:cxn ang="0">
                  <a:pos x="245" y="8"/>
                </a:cxn>
                <a:cxn ang="0">
                  <a:pos x="220" y="63"/>
                </a:cxn>
                <a:cxn ang="0">
                  <a:pos x="173" y="179"/>
                </a:cxn>
                <a:cxn ang="0">
                  <a:pos x="118" y="396"/>
                </a:cxn>
                <a:cxn ang="0">
                  <a:pos x="135" y="550"/>
                </a:cxn>
                <a:cxn ang="0">
                  <a:pos x="178" y="641"/>
                </a:cxn>
                <a:cxn ang="0">
                  <a:pos x="205" y="688"/>
                </a:cxn>
                <a:cxn ang="0">
                  <a:pos x="108" y="609"/>
                </a:cxn>
                <a:cxn ang="0">
                  <a:pos x="78" y="538"/>
                </a:cxn>
                <a:cxn ang="0">
                  <a:pos x="25" y="411"/>
                </a:cxn>
                <a:cxn ang="0">
                  <a:pos x="0" y="228"/>
                </a:cxn>
                <a:cxn ang="0">
                  <a:pos x="38" y="16"/>
                </a:cxn>
                <a:cxn ang="0">
                  <a:pos x="55" y="198"/>
                </a:cxn>
                <a:cxn ang="0">
                  <a:pos x="91" y="284"/>
                </a:cxn>
                <a:cxn ang="0">
                  <a:pos x="118" y="120"/>
                </a:cxn>
                <a:cxn ang="0">
                  <a:pos x="205" y="0"/>
                </a:cxn>
                <a:cxn ang="0">
                  <a:pos x="245" y="8"/>
                </a:cxn>
                <a:cxn ang="0">
                  <a:pos x="245" y="8"/>
                </a:cxn>
              </a:cxnLst>
              <a:rect l="0" t="0" r="r" b="b"/>
              <a:pathLst>
                <a:path w="245" h="688">
                  <a:moveTo>
                    <a:pt x="245" y="8"/>
                  </a:moveTo>
                  <a:lnTo>
                    <a:pt x="220" y="63"/>
                  </a:lnTo>
                  <a:lnTo>
                    <a:pt x="173" y="179"/>
                  </a:lnTo>
                  <a:lnTo>
                    <a:pt x="118" y="396"/>
                  </a:lnTo>
                  <a:lnTo>
                    <a:pt x="135" y="550"/>
                  </a:lnTo>
                  <a:lnTo>
                    <a:pt x="178" y="641"/>
                  </a:lnTo>
                  <a:lnTo>
                    <a:pt x="205" y="688"/>
                  </a:lnTo>
                  <a:lnTo>
                    <a:pt x="108" y="609"/>
                  </a:lnTo>
                  <a:lnTo>
                    <a:pt x="78" y="538"/>
                  </a:lnTo>
                  <a:lnTo>
                    <a:pt x="25" y="411"/>
                  </a:lnTo>
                  <a:lnTo>
                    <a:pt x="0" y="228"/>
                  </a:lnTo>
                  <a:lnTo>
                    <a:pt x="38" y="16"/>
                  </a:lnTo>
                  <a:lnTo>
                    <a:pt x="55" y="198"/>
                  </a:lnTo>
                  <a:lnTo>
                    <a:pt x="91" y="284"/>
                  </a:lnTo>
                  <a:lnTo>
                    <a:pt x="118" y="120"/>
                  </a:lnTo>
                  <a:lnTo>
                    <a:pt x="205" y="0"/>
                  </a:lnTo>
                  <a:lnTo>
                    <a:pt x="245" y="8"/>
                  </a:lnTo>
                  <a:lnTo>
                    <a:pt x="245" y="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86" name="Freeform 62"/>
            <p:cNvSpPr>
              <a:spLocks/>
            </p:cNvSpPr>
            <p:nvPr/>
          </p:nvSpPr>
          <p:spPr bwMode="auto">
            <a:xfrm>
              <a:off x="3588" y="2792"/>
              <a:ext cx="178" cy="134"/>
            </a:xfrm>
            <a:custGeom>
              <a:avLst/>
              <a:gdLst/>
              <a:ahLst/>
              <a:cxnLst>
                <a:cxn ang="0">
                  <a:pos x="84" y="0"/>
                </a:cxn>
                <a:cxn ang="0">
                  <a:pos x="154" y="19"/>
                </a:cxn>
                <a:cxn ang="0">
                  <a:pos x="323" y="15"/>
                </a:cxn>
                <a:cxn ang="0">
                  <a:pos x="357" y="85"/>
                </a:cxn>
                <a:cxn ang="0">
                  <a:pos x="226" y="104"/>
                </a:cxn>
                <a:cxn ang="0">
                  <a:pos x="122" y="89"/>
                </a:cxn>
                <a:cxn ang="0">
                  <a:pos x="71" y="169"/>
                </a:cxn>
                <a:cxn ang="0">
                  <a:pos x="91" y="220"/>
                </a:cxn>
                <a:cxn ang="0">
                  <a:pos x="167" y="205"/>
                </a:cxn>
                <a:cxn ang="0">
                  <a:pos x="310" y="135"/>
                </a:cxn>
                <a:cxn ang="0">
                  <a:pos x="202" y="228"/>
                </a:cxn>
                <a:cxn ang="0">
                  <a:pos x="91" y="268"/>
                </a:cxn>
                <a:cxn ang="0">
                  <a:pos x="0" y="190"/>
                </a:cxn>
                <a:cxn ang="0">
                  <a:pos x="17" y="112"/>
                </a:cxn>
                <a:cxn ang="0">
                  <a:pos x="59" y="38"/>
                </a:cxn>
                <a:cxn ang="0">
                  <a:pos x="84" y="0"/>
                </a:cxn>
                <a:cxn ang="0">
                  <a:pos x="84" y="0"/>
                </a:cxn>
              </a:cxnLst>
              <a:rect l="0" t="0" r="r" b="b"/>
              <a:pathLst>
                <a:path w="357" h="268">
                  <a:moveTo>
                    <a:pt x="84" y="0"/>
                  </a:moveTo>
                  <a:lnTo>
                    <a:pt x="154" y="19"/>
                  </a:lnTo>
                  <a:lnTo>
                    <a:pt x="323" y="15"/>
                  </a:lnTo>
                  <a:lnTo>
                    <a:pt x="357" y="85"/>
                  </a:lnTo>
                  <a:lnTo>
                    <a:pt x="226" y="104"/>
                  </a:lnTo>
                  <a:lnTo>
                    <a:pt x="122" y="89"/>
                  </a:lnTo>
                  <a:lnTo>
                    <a:pt x="71" y="169"/>
                  </a:lnTo>
                  <a:lnTo>
                    <a:pt x="91" y="220"/>
                  </a:lnTo>
                  <a:lnTo>
                    <a:pt x="167" y="205"/>
                  </a:lnTo>
                  <a:lnTo>
                    <a:pt x="310" y="135"/>
                  </a:lnTo>
                  <a:lnTo>
                    <a:pt x="202" y="228"/>
                  </a:lnTo>
                  <a:lnTo>
                    <a:pt x="91" y="268"/>
                  </a:lnTo>
                  <a:lnTo>
                    <a:pt x="0" y="190"/>
                  </a:lnTo>
                  <a:lnTo>
                    <a:pt x="17" y="112"/>
                  </a:lnTo>
                  <a:lnTo>
                    <a:pt x="59" y="38"/>
                  </a:lnTo>
                  <a:lnTo>
                    <a:pt x="84" y="0"/>
                  </a:lnTo>
                  <a:lnTo>
                    <a:pt x="84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87" name="Freeform 63"/>
            <p:cNvSpPr>
              <a:spLocks/>
            </p:cNvSpPr>
            <p:nvPr/>
          </p:nvSpPr>
          <p:spPr bwMode="auto">
            <a:xfrm>
              <a:off x="3823" y="2189"/>
              <a:ext cx="322" cy="385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575" y="770"/>
                </a:cxn>
                <a:cxn ang="0">
                  <a:pos x="644" y="743"/>
                </a:cxn>
                <a:cxn ang="0">
                  <a:pos x="58" y="91"/>
                </a:cxn>
                <a:cxn ang="0">
                  <a:pos x="66" y="0"/>
                </a:cxn>
                <a:cxn ang="0">
                  <a:pos x="0" y="116"/>
                </a:cxn>
                <a:cxn ang="0">
                  <a:pos x="0" y="116"/>
                </a:cxn>
              </a:cxnLst>
              <a:rect l="0" t="0" r="r" b="b"/>
              <a:pathLst>
                <a:path w="644" h="770">
                  <a:moveTo>
                    <a:pt x="0" y="116"/>
                  </a:moveTo>
                  <a:lnTo>
                    <a:pt x="575" y="770"/>
                  </a:lnTo>
                  <a:lnTo>
                    <a:pt x="644" y="743"/>
                  </a:lnTo>
                  <a:lnTo>
                    <a:pt x="58" y="91"/>
                  </a:lnTo>
                  <a:lnTo>
                    <a:pt x="66" y="0"/>
                  </a:lnTo>
                  <a:lnTo>
                    <a:pt x="0" y="116"/>
                  </a:lnTo>
                  <a:lnTo>
                    <a:pt x="0" y="11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88" name="Freeform 64"/>
            <p:cNvSpPr>
              <a:spLocks/>
            </p:cNvSpPr>
            <p:nvPr/>
          </p:nvSpPr>
          <p:spPr bwMode="auto">
            <a:xfrm>
              <a:off x="3857" y="2178"/>
              <a:ext cx="372" cy="394"/>
            </a:xfrm>
            <a:custGeom>
              <a:avLst/>
              <a:gdLst/>
              <a:ahLst/>
              <a:cxnLst>
                <a:cxn ang="0">
                  <a:pos x="25" y="0"/>
                </a:cxn>
                <a:cxn ang="0">
                  <a:pos x="745" y="787"/>
                </a:cxn>
                <a:cxn ang="0">
                  <a:pos x="661" y="764"/>
                </a:cxn>
                <a:cxn ang="0">
                  <a:pos x="0" y="21"/>
                </a:cxn>
                <a:cxn ang="0">
                  <a:pos x="25" y="0"/>
                </a:cxn>
                <a:cxn ang="0">
                  <a:pos x="25" y="0"/>
                </a:cxn>
              </a:cxnLst>
              <a:rect l="0" t="0" r="r" b="b"/>
              <a:pathLst>
                <a:path w="745" h="787">
                  <a:moveTo>
                    <a:pt x="25" y="0"/>
                  </a:moveTo>
                  <a:lnTo>
                    <a:pt x="745" y="787"/>
                  </a:lnTo>
                  <a:lnTo>
                    <a:pt x="661" y="764"/>
                  </a:lnTo>
                  <a:lnTo>
                    <a:pt x="0" y="21"/>
                  </a:lnTo>
                  <a:lnTo>
                    <a:pt x="25" y="0"/>
                  </a:lnTo>
                  <a:lnTo>
                    <a:pt x="25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89" name="Freeform 65"/>
            <p:cNvSpPr>
              <a:spLocks/>
            </p:cNvSpPr>
            <p:nvPr/>
          </p:nvSpPr>
          <p:spPr bwMode="auto">
            <a:xfrm>
              <a:off x="3946" y="2583"/>
              <a:ext cx="561" cy="277"/>
            </a:xfrm>
            <a:custGeom>
              <a:avLst/>
              <a:gdLst/>
              <a:ahLst/>
              <a:cxnLst>
                <a:cxn ang="0">
                  <a:pos x="490" y="51"/>
                </a:cxn>
                <a:cxn ang="0">
                  <a:pos x="1072" y="239"/>
                </a:cxn>
                <a:cxn ang="0">
                  <a:pos x="441" y="100"/>
                </a:cxn>
                <a:cxn ang="0">
                  <a:pos x="441" y="336"/>
                </a:cxn>
                <a:cxn ang="0">
                  <a:pos x="423" y="475"/>
                </a:cxn>
                <a:cxn ang="0">
                  <a:pos x="543" y="317"/>
                </a:cxn>
                <a:cxn ang="0">
                  <a:pos x="579" y="433"/>
                </a:cxn>
                <a:cxn ang="0">
                  <a:pos x="697" y="243"/>
                </a:cxn>
                <a:cxn ang="0">
                  <a:pos x="707" y="437"/>
                </a:cxn>
                <a:cxn ang="0">
                  <a:pos x="832" y="315"/>
                </a:cxn>
                <a:cxn ang="0">
                  <a:pos x="859" y="385"/>
                </a:cxn>
                <a:cxn ang="0">
                  <a:pos x="912" y="410"/>
                </a:cxn>
                <a:cxn ang="0">
                  <a:pos x="961" y="275"/>
                </a:cxn>
                <a:cxn ang="0">
                  <a:pos x="971" y="467"/>
                </a:cxn>
                <a:cxn ang="0">
                  <a:pos x="1083" y="273"/>
                </a:cxn>
                <a:cxn ang="0">
                  <a:pos x="1053" y="467"/>
                </a:cxn>
                <a:cxn ang="0">
                  <a:pos x="916" y="532"/>
                </a:cxn>
                <a:cxn ang="0">
                  <a:pos x="861" y="511"/>
                </a:cxn>
                <a:cxn ang="0">
                  <a:pos x="766" y="496"/>
                </a:cxn>
                <a:cxn ang="0">
                  <a:pos x="652" y="456"/>
                </a:cxn>
                <a:cxn ang="0">
                  <a:pos x="545" y="463"/>
                </a:cxn>
                <a:cxn ang="0">
                  <a:pos x="416" y="538"/>
                </a:cxn>
                <a:cxn ang="0">
                  <a:pos x="313" y="471"/>
                </a:cxn>
                <a:cxn ang="0">
                  <a:pos x="226" y="522"/>
                </a:cxn>
                <a:cxn ang="0">
                  <a:pos x="142" y="507"/>
                </a:cxn>
                <a:cxn ang="0">
                  <a:pos x="19" y="553"/>
                </a:cxn>
                <a:cxn ang="0">
                  <a:pos x="119" y="340"/>
                </a:cxn>
                <a:cxn ang="0">
                  <a:pos x="159" y="372"/>
                </a:cxn>
                <a:cxn ang="0">
                  <a:pos x="247" y="321"/>
                </a:cxn>
                <a:cxn ang="0">
                  <a:pos x="285" y="232"/>
                </a:cxn>
                <a:cxn ang="0">
                  <a:pos x="347" y="239"/>
                </a:cxn>
                <a:cxn ang="0">
                  <a:pos x="389" y="184"/>
                </a:cxn>
                <a:cxn ang="0">
                  <a:pos x="83" y="222"/>
                </a:cxn>
                <a:cxn ang="0">
                  <a:pos x="0" y="171"/>
                </a:cxn>
                <a:cxn ang="0">
                  <a:pos x="460" y="0"/>
                </a:cxn>
              </a:cxnLst>
              <a:rect l="0" t="0" r="r" b="b"/>
              <a:pathLst>
                <a:path w="1123" h="553">
                  <a:moveTo>
                    <a:pt x="460" y="0"/>
                  </a:moveTo>
                  <a:lnTo>
                    <a:pt x="490" y="51"/>
                  </a:lnTo>
                  <a:lnTo>
                    <a:pt x="1123" y="201"/>
                  </a:lnTo>
                  <a:lnTo>
                    <a:pt x="1072" y="239"/>
                  </a:lnTo>
                  <a:lnTo>
                    <a:pt x="1037" y="213"/>
                  </a:lnTo>
                  <a:lnTo>
                    <a:pt x="441" y="100"/>
                  </a:lnTo>
                  <a:lnTo>
                    <a:pt x="465" y="213"/>
                  </a:lnTo>
                  <a:lnTo>
                    <a:pt x="441" y="336"/>
                  </a:lnTo>
                  <a:lnTo>
                    <a:pt x="403" y="452"/>
                  </a:lnTo>
                  <a:lnTo>
                    <a:pt x="423" y="475"/>
                  </a:lnTo>
                  <a:lnTo>
                    <a:pt x="488" y="422"/>
                  </a:lnTo>
                  <a:lnTo>
                    <a:pt x="543" y="317"/>
                  </a:lnTo>
                  <a:lnTo>
                    <a:pt x="570" y="271"/>
                  </a:lnTo>
                  <a:lnTo>
                    <a:pt x="579" y="433"/>
                  </a:lnTo>
                  <a:lnTo>
                    <a:pt x="652" y="325"/>
                  </a:lnTo>
                  <a:lnTo>
                    <a:pt x="697" y="243"/>
                  </a:lnTo>
                  <a:lnTo>
                    <a:pt x="716" y="351"/>
                  </a:lnTo>
                  <a:lnTo>
                    <a:pt x="707" y="437"/>
                  </a:lnTo>
                  <a:lnTo>
                    <a:pt x="786" y="389"/>
                  </a:lnTo>
                  <a:lnTo>
                    <a:pt x="832" y="315"/>
                  </a:lnTo>
                  <a:lnTo>
                    <a:pt x="857" y="290"/>
                  </a:lnTo>
                  <a:lnTo>
                    <a:pt x="859" y="385"/>
                  </a:lnTo>
                  <a:lnTo>
                    <a:pt x="840" y="463"/>
                  </a:lnTo>
                  <a:lnTo>
                    <a:pt x="912" y="410"/>
                  </a:lnTo>
                  <a:lnTo>
                    <a:pt x="931" y="346"/>
                  </a:lnTo>
                  <a:lnTo>
                    <a:pt x="961" y="275"/>
                  </a:lnTo>
                  <a:lnTo>
                    <a:pt x="971" y="425"/>
                  </a:lnTo>
                  <a:lnTo>
                    <a:pt x="971" y="467"/>
                  </a:lnTo>
                  <a:lnTo>
                    <a:pt x="1039" y="384"/>
                  </a:lnTo>
                  <a:lnTo>
                    <a:pt x="1083" y="273"/>
                  </a:lnTo>
                  <a:lnTo>
                    <a:pt x="1073" y="395"/>
                  </a:lnTo>
                  <a:lnTo>
                    <a:pt x="1053" y="467"/>
                  </a:lnTo>
                  <a:lnTo>
                    <a:pt x="982" y="538"/>
                  </a:lnTo>
                  <a:lnTo>
                    <a:pt x="916" y="532"/>
                  </a:lnTo>
                  <a:lnTo>
                    <a:pt x="933" y="481"/>
                  </a:lnTo>
                  <a:lnTo>
                    <a:pt x="861" y="511"/>
                  </a:lnTo>
                  <a:lnTo>
                    <a:pt x="783" y="528"/>
                  </a:lnTo>
                  <a:lnTo>
                    <a:pt x="766" y="496"/>
                  </a:lnTo>
                  <a:lnTo>
                    <a:pt x="672" y="500"/>
                  </a:lnTo>
                  <a:lnTo>
                    <a:pt x="652" y="456"/>
                  </a:lnTo>
                  <a:lnTo>
                    <a:pt x="579" y="492"/>
                  </a:lnTo>
                  <a:lnTo>
                    <a:pt x="545" y="463"/>
                  </a:lnTo>
                  <a:lnTo>
                    <a:pt x="486" y="507"/>
                  </a:lnTo>
                  <a:lnTo>
                    <a:pt x="416" y="538"/>
                  </a:lnTo>
                  <a:lnTo>
                    <a:pt x="306" y="549"/>
                  </a:lnTo>
                  <a:lnTo>
                    <a:pt x="313" y="471"/>
                  </a:lnTo>
                  <a:lnTo>
                    <a:pt x="262" y="496"/>
                  </a:lnTo>
                  <a:lnTo>
                    <a:pt x="226" y="522"/>
                  </a:lnTo>
                  <a:lnTo>
                    <a:pt x="218" y="471"/>
                  </a:lnTo>
                  <a:lnTo>
                    <a:pt x="142" y="507"/>
                  </a:lnTo>
                  <a:lnTo>
                    <a:pt x="79" y="536"/>
                  </a:lnTo>
                  <a:lnTo>
                    <a:pt x="19" y="553"/>
                  </a:lnTo>
                  <a:lnTo>
                    <a:pt x="74" y="467"/>
                  </a:lnTo>
                  <a:lnTo>
                    <a:pt x="119" y="340"/>
                  </a:lnTo>
                  <a:lnTo>
                    <a:pt x="129" y="264"/>
                  </a:lnTo>
                  <a:lnTo>
                    <a:pt x="159" y="372"/>
                  </a:lnTo>
                  <a:lnTo>
                    <a:pt x="218" y="235"/>
                  </a:lnTo>
                  <a:lnTo>
                    <a:pt x="247" y="321"/>
                  </a:lnTo>
                  <a:lnTo>
                    <a:pt x="251" y="368"/>
                  </a:lnTo>
                  <a:lnTo>
                    <a:pt x="285" y="232"/>
                  </a:lnTo>
                  <a:lnTo>
                    <a:pt x="298" y="178"/>
                  </a:lnTo>
                  <a:lnTo>
                    <a:pt x="347" y="239"/>
                  </a:lnTo>
                  <a:lnTo>
                    <a:pt x="372" y="298"/>
                  </a:lnTo>
                  <a:lnTo>
                    <a:pt x="389" y="184"/>
                  </a:lnTo>
                  <a:lnTo>
                    <a:pt x="357" y="125"/>
                  </a:lnTo>
                  <a:lnTo>
                    <a:pt x="83" y="222"/>
                  </a:lnTo>
                  <a:lnTo>
                    <a:pt x="91" y="347"/>
                  </a:lnTo>
                  <a:lnTo>
                    <a:pt x="0" y="171"/>
                  </a:lnTo>
                  <a:lnTo>
                    <a:pt x="460" y="0"/>
                  </a:lnTo>
                  <a:lnTo>
                    <a:pt x="460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90" name="Freeform 66"/>
            <p:cNvSpPr>
              <a:spLocks/>
            </p:cNvSpPr>
            <p:nvPr/>
          </p:nvSpPr>
          <p:spPr bwMode="auto">
            <a:xfrm>
              <a:off x="3967" y="2533"/>
              <a:ext cx="540" cy="151"/>
            </a:xfrm>
            <a:custGeom>
              <a:avLst/>
              <a:gdLst/>
              <a:ahLst/>
              <a:cxnLst>
                <a:cxn ang="0">
                  <a:pos x="0" y="224"/>
                </a:cxn>
                <a:cxn ang="0">
                  <a:pos x="354" y="0"/>
                </a:cxn>
                <a:cxn ang="0">
                  <a:pos x="1048" y="163"/>
                </a:cxn>
                <a:cxn ang="0">
                  <a:pos x="1082" y="302"/>
                </a:cxn>
                <a:cxn ang="0">
                  <a:pos x="1023" y="198"/>
                </a:cxn>
                <a:cxn ang="0">
                  <a:pos x="382" y="51"/>
                </a:cxn>
                <a:cxn ang="0">
                  <a:pos x="0" y="224"/>
                </a:cxn>
                <a:cxn ang="0">
                  <a:pos x="0" y="224"/>
                </a:cxn>
              </a:cxnLst>
              <a:rect l="0" t="0" r="r" b="b"/>
              <a:pathLst>
                <a:path w="1082" h="302">
                  <a:moveTo>
                    <a:pt x="0" y="224"/>
                  </a:moveTo>
                  <a:lnTo>
                    <a:pt x="354" y="0"/>
                  </a:lnTo>
                  <a:lnTo>
                    <a:pt x="1048" y="163"/>
                  </a:lnTo>
                  <a:lnTo>
                    <a:pt x="1082" y="302"/>
                  </a:lnTo>
                  <a:lnTo>
                    <a:pt x="1023" y="198"/>
                  </a:lnTo>
                  <a:lnTo>
                    <a:pt x="382" y="51"/>
                  </a:lnTo>
                  <a:lnTo>
                    <a:pt x="0" y="224"/>
                  </a:lnTo>
                  <a:lnTo>
                    <a:pt x="0" y="22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91" name="Freeform 67"/>
            <p:cNvSpPr>
              <a:spLocks/>
            </p:cNvSpPr>
            <p:nvPr/>
          </p:nvSpPr>
          <p:spPr bwMode="auto">
            <a:xfrm>
              <a:off x="4008" y="2107"/>
              <a:ext cx="619" cy="379"/>
            </a:xfrm>
            <a:custGeom>
              <a:avLst/>
              <a:gdLst/>
              <a:ahLst/>
              <a:cxnLst>
                <a:cxn ang="0">
                  <a:pos x="0" y="325"/>
                </a:cxn>
                <a:cxn ang="0">
                  <a:pos x="17" y="285"/>
                </a:cxn>
                <a:cxn ang="0">
                  <a:pos x="57" y="223"/>
                </a:cxn>
                <a:cxn ang="0">
                  <a:pos x="114" y="187"/>
                </a:cxn>
                <a:cxn ang="0">
                  <a:pos x="177" y="175"/>
                </a:cxn>
                <a:cxn ang="0">
                  <a:pos x="238" y="196"/>
                </a:cxn>
                <a:cxn ang="0">
                  <a:pos x="259" y="168"/>
                </a:cxn>
                <a:cxn ang="0">
                  <a:pos x="308" y="109"/>
                </a:cxn>
                <a:cxn ang="0">
                  <a:pos x="380" y="52"/>
                </a:cxn>
                <a:cxn ang="0">
                  <a:pos x="472" y="12"/>
                </a:cxn>
                <a:cxn ang="0">
                  <a:pos x="677" y="0"/>
                </a:cxn>
                <a:cxn ang="0">
                  <a:pos x="855" y="90"/>
                </a:cxn>
                <a:cxn ang="0">
                  <a:pos x="943" y="188"/>
                </a:cxn>
                <a:cxn ang="0">
                  <a:pos x="960" y="247"/>
                </a:cxn>
                <a:cxn ang="0">
                  <a:pos x="1066" y="278"/>
                </a:cxn>
                <a:cxn ang="0">
                  <a:pos x="1120" y="329"/>
                </a:cxn>
                <a:cxn ang="0">
                  <a:pos x="1205" y="434"/>
                </a:cxn>
                <a:cxn ang="0">
                  <a:pos x="1239" y="527"/>
                </a:cxn>
                <a:cxn ang="0">
                  <a:pos x="1237" y="599"/>
                </a:cxn>
                <a:cxn ang="0">
                  <a:pos x="1209" y="696"/>
                </a:cxn>
                <a:cxn ang="0">
                  <a:pos x="1158" y="759"/>
                </a:cxn>
                <a:cxn ang="0">
                  <a:pos x="1182" y="635"/>
                </a:cxn>
                <a:cxn ang="0">
                  <a:pos x="1167" y="527"/>
                </a:cxn>
                <a:cxn ang="0">
                  <a:pos x="1141" y="456"/>
                </a:cxn>
                <a:cxn ang="0">
                  <a:pos x="1087" y="399"/>
                </a:cxn>
                <a:cxn ang="0">
                  <a:pos x="1011" y="356"/>
                </a:cxn>
                <a:cxn ang="0">
                  <a:pos x="971" y="341"/>
                </a:cxn>
                <a:cxn ang="0">
                  <a:pos x="968" y="390"/>
                </a:cxn>
                <a:cxn ang="0">
                  <a:pos x="950" y="424"/>
                </a:cxn>
                <a:cxn ang="0">
                  <a:pos x="930" y="449"/>
                </a:cxn>
                <a:cxn ang="0">
                  <a:pos x="933" y="333"/>
                </a:cxn>
                <a:cxn ang="0">
                  <a:pos x="916" y="268"/>
                </a:cxn>
                <a:cxn ang="0">
                  <a:pos x="880" y="217"/>
                </a:cxn>
                <a:cxn ang="0">
                  <a:pos x="835" y="169"/>
                </a:cxn>
                <a:cxn ang="0">
                  <a:pos x="783" y="131"/>
                </a:cxn>
                <a:cxn ang="0">
                  <a:pos x="677" y="90"/>
                </a:cxn>
                <a:cxn ang="0">
                  <a:pos x="544" y="73"/>
                </a:cxn>
                <a:cxn ang="0">
                  <a:pos x="424" y="105"/>
                </a:cxn>
                <a:cxn ang="0">
                  <a:pos x="344" y="154"/>
                </a:cxn>
                <a:cxn ang="0">
                  <a:pos x="257" y="253"/>
                </a:cxn>
                <a:cxn ang="0">
                  <a:pos x="236" y="365"/>
                </a:cxn>
                <a:cxn ang="0">
                  <a:pos x="221" y="308"/>
                </a:cxn>
                <a:cxn ang="0">
                  <a:pos x="219" y="263"/>
                </a:cxn>
                <a:cxn ang="0">
                  <a:pos x="150" y="255"/>
                </a:cxn>
                <a:cxn ang="0">
                  <a:pos x="91" y="270"/>
                </a:cxn>
                <a:cxn ang="0">
                  <a:pos x="40" y="318"/>
                </a:cxn>
                <a:cxn ang="0">
                  <a:pos x="0" y="382"/>
                </a:cxn>
                <a:cxn ang="0">
                  <a:pos x="0" y="325"/>
                </a:cxn>
                <a:cxn ang="0">
                  <a:pos x="0" y="325"/>
                </a:cxn>
              </a:cxnLst>
              <a:rect l="0" t="0" r="r" b="b"/>
              <a:pathLst>
                <a:path w="1239" h="759">
                  <a:moveTo>
                    <a:pt x="0" y="325"/>
                  </a:moveTo>
                  <a:lnTo>
                    <a:pt x="17" y="285"/>
                  </a:lnTo>
                  <a:lnTo>
                    <a:pt x="57" y="223"/>
                  </a:lnTo>
                  <a:lnTo>
                    <a:pt x="114" y="187"/>
                  </a:lnTo>
                  <a:lnTo>
                    <a:pt x="177" y="175"/>
                  </a:lnTo>
                  <a:lnTo>
                    <a:pt x="238" y="196"/>
                  </a:lnTo>
                  <a:lnTo>
                    <a:pt x="259" y="168"/>
                  </a:lnTo>
                  <a:lnTo>
                    <a:pt x="308" y="109"/>
                  </a:lnTo>
                  <a:lnTo>
                    <a:pt x="380" y="52"/>
                  </a:lnTo>
                  <a:lnTo>
                    <a:pt x="472" y="12"/>
                  </a:lnTo>
                  <a:lnTo>
                    <a:pt x="677" y="0"/>
                  </a:lnTo>
                  <a:lnTo>
                    <a:pt x="855" y="90"/>
                  </a:lnTo>
                  <a:lnTo>
                    <a:pt x="943" y="188"/>
                  </a:lnTo>
                  <a:lnTo>
                    <a:pt x="960" y="247"/>
                  </a:lnTo>
                  <a:lnTo>
                    <a:pt x="1066" y="278"/>
                  </a:lnTo>
                  <a:lnTo>
                    <a:pt x="1120" y="329"/>
                  </a:lnTo>
                  <a:lnTo>
                    <a:pt x="1205" y="434"/>
                  </a:lnTo>
                  <a:lnTo>
                    <a:pt x="1239" y="527"/>
                  </a:lnTo>
                  <a:lnTo>
                    <a:pt x="1237" y="599"/>
                  </a:lnTo>
                  <a:lnTo>
                    <a:pt x="1209" y="696"/>
                  </a:lnTo>
                  <a:lnTo>
                    <a:pt x="1158" y="759"/>
                  </a:lnTo>
                  <a:lnTo>
                    <a:pt x="1182" y="635"/>
                  </a:lnTo>
                  <a:lnTo>
                    <a:pt x="1167" y="527"/>
                  </a:lnTo>
                  <a:lnTo>
                    <a:pt x="1141" y="456"/>
                  </a:lnTo>
                  <a:lnTo>
                    <a:pt x="1087" y="399"/>
                  </a:lnTo>
                  <a:lnTo>
                    <a:pt x="1011" y="356"/>
                  </a:lnTo>
                  <a:lnTo>
                    <a:pt x="971" y="341"/>
                  </a:lnTo>
                  <a:lnTo>
                    <a:pt x="968" y="390"/>
                  </a:lnTo>
                  <a:lnTo>
                    <a:pt x="950" y="424"/>
                  </a:lnTo>
                  <a:lnTo>
                    <a:pt x="930" y="449"/>
                  </a:lnTo>
                  <a:lnTo>
                    <a:pt x="933" y="333"/>
                  </a:lnTo>
                  <a:lnTo>
                    <a:pt x="916" y="268"/>
                  </a:lnTo>
                  <a:lnTo>
                    <a:pt x="880" y="217"/>
                  </a:lnTo>
                  <a:lnTo>
                    <a:pt x="835" y="169"/>
                  </a:lnTo>
                  <a:lnTo>
                    <a:pt x="783" y="131"/>
                  </a:lnTo>
                  <a:lnTo>
                    <a:pt x="677" y="90"/>
                  </a:lnTo>
                  <a:lnTo>
                    <a:pt x="544" y="73"/>
                  </a:lnTo>
                  <a:lnTo>
                    <a:pt x="424" y="105"/>
                  </a:lnTo>
                  <a:lnTo>
                    <a:pt x="344" y="154"/>
                  </a:lnTo>
                  <a:lnTo>
                    <a:pt x="257" y="253"/>
                  </a:lnTo>
                  <a:lnTo>
                    <a:pt x="236" y="365"/>
                  </a:lnTo>
                  <a:lnTo>
                    <a:pt x="221" y="308"/>
                  </a:lnTo>
                  <a:lnTo>
                    <a:pt x="219" y="263"/>
                  </a:lnTo>
                  <a:lnTo>
                    <a:pt x="150" y="255"/>
                  </a:lnTo>
                  <a:lnTo>
                    <a:pt x="91" y="270"/>
                  </a:lnTo>
                  <a:lnTo>
                    <a:pt x="40" y="318"/>
                  </a:lnTo>
                  <a:lnTo>
                    <a:pt x="0" y="382"/>
                  </a:lnTo>
                  <a:lnTo>
                    <a:pt x="0" y="325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92" name="Freeform 68"/>
            <p:cNvSpPr>
              <a:spLocks/>
            </p:cNvSpPr>
            <p:nvPr/>
          </p:nvSpPr>
          <p:spPr bwMode="auto">
            <a:xfrm>
              <a:off x="4169" y="2335"/>
              <a:ext cx="452" cy="409"/>
            </a:xfrm>
            <a:custGeom>
              <a:avLst/>
              <a:gdLst/>
              <a:ahLst/>
              <a:cxnLst>
                <a:cxn ang="0">
                  <a:pos x="0" y="69"/>
                </a:cxn>
                <a:cxn ang="0">
                  <a:pos x="27" y="44"/>
                </a:cxn>
                <a:cxn ang="0">
                  <a:pos x="88" y="0"/>
                </a:cxn>
                <a:cxn ang="0">
                  <a:pos x="244" y="21"/>
                </a:cxn>
                <a:cxn ang="0">
                  <a:pos x="329" y="88"/>
                </a:cxn>
                <a:cxn ang="0">
                  <a:pos x="399" y="59"/>
                </a:cxn>
                <a:cxn ang="0">
                  <a:pos x="538" y="78"/>
                </a:cxn>
                <a:cxn ang="0">
                  <a:pos x="639" y="137"/>
                </a:cxn>
                <a:cxn ang="0">
                  <a:pos x="732" y="253"/>
                </a:cxn>
                <a:cxn ang="0">
                  <a:pos x="766" y="362"/>
                </a:cxn>
                <a:cxn ang="0">
                  <a:pos x="770" y="443"/>
                </a:cxn>
                <a:cxn ang="0">
                  <a:pos x="837" y="474"/>
                </a:cxn>
                <a:cxn ang="0">
                  <a:pos x="905" y="578"/>
                </a:cxn>
                <a:cxn ang="0">
                  <a:pos x="895" y="694"/>
                </a:cxn>
                <a:cxn ang="0">
                  <a:pos x="837" y="780"/>
                </a:cxn>
                <a:cxn ang="0">
                  <a:pos x="747" y="818"/>
                </a:cxn>
                <a:cxn ang="0">
                  <a:pos x="823" y="748"/>
                </a:cxn>
                <a:cxn ang="0">
                  <a:pos x="854" y="632"/>
                </a:cxn>
                <a:cxn ang="0">
                  <a:pos x="848" y="582"/>
                </a:cxn>
                <a:cxn ang="0">
                  <a:pos x="816" y="548"/>
                </a:cxn>
                <a:cxn ang="0">
                  <a:pos x="749" y="516"/>
                </a:cxn>
                <a:cxn ang="0">
                  <a:pos x="690" y="595"/>
                </a:cxn>
                <a:cxn ang="0">
                  <a:pos x="711" y="466"/>
                </a:cxn>
                <a:cxn ang="0">
                  <a:pos x="702" y="331"/>
                </a:cxn>
                <a:cxn ang="0">
                  <a:pos x="675" y="276"/>
                </a:cxn>
                <a:cxn ang="0">
                  <a:pos x="635" y="230"/>
                </a:cxn>
                <a:cxn ang="0">
                  <a:pos x="588" y="192"/>
                </a:cxn>
                <a:cxn ang="0">
                  <a:pos x="532" y="164"/>
                </a:cxn>
                <a:cxn ang="0">
                  <a:pos x="411" y="145"/>
                </a:cxn>
                <a:cxn ang="0">
                  <a:pos x="344" y="173"/>
                </a:cxn>
                <a:cxn ang="0">
                  <a:pos x="299" y="301"/>
                </a:cxn>
                <a:cxn ang="0">
                  <a:pos x="299" y="185"/>
                </a:cxn>
                <a:cxn ang="0">
                  <a:pos x="266" y="134"/>
                </a:cxn>
                <a:cxn ang="0">
                  <a:pos x="223" y="101"/>
                </a:cxn>
                <a:cxn ang="0">
                  <a:pos x="149" y="69"/>
                </a:cxn>
                <a:cxn ang="0">
                  <a:pos x="61" y="92"/>
                </a:cxn>
                <a:cxn ang="0">
                  <a:pos x="8" y="156"/>
                </a:cxn>
                <a:cxn ang="0">
                  <a:pos x="0" y="69"/>
                </a:cxn>
                <a:cxn ang="0">
                  <a:pos x="0" y="69"/>
                </a:cxn>
              </a:cxnLst>
              <a:rect l="0" t="0" r="r" b="b"/>
              <a:pathLst>
                <a:path w="905" h="818">
                  <a:moveTo>
                    <a:pt x="0" y="69"/>
                  </a:moveTo>
                  <a:lnTo>
                    <a:pt x="27" y="44"/>
                  </a:lnTo>
                  <a:lnTo>
                    <a:pt x="88" y="0"/>
                  </a:lnTo>
                  <a:lnTo>
                    <a:pt x="244" y="21"/>
                  </a:lnTo>
                  <a:lnTo>
                    <a:pt x="329" y="88"/>
                  </a:lnTo>
                  <a:lnTo>
                    <a:pt x="399" y="59"/>
                  </a:lnTo>
                  <a:lnTo>
                    <a:pt x="538" y="78"/>
                  </a:lnTo>
                  <a:lnTo>
                    <a:pt x="639" y="137"/>
                  </a:lnTo>
                  <a:lnTo>
                    <a:pt x="732" y="253"/>
                  </a:lnTo>
                  <a:lnTo>
                    <a:pt x="766" y="362"/>
                  </a:lnTo>
                  <a:lnTo>
                    <a:pt x="770" y="443"/>
                  </a:lnTo>
                  <a:lnTo>
                    <a:pt x="837" y="474"/>
                  </a:lnTo>
                  <a:lnTo>
                    <a:pt x="905" y="578"/>
                  </a:lnTo>
                  <a:lnTo>
                    <a:pt x="895" y="694"/>
                  </a:lnTo>
                  <a:lnTo>
                    <a:pt x="837" y="780"/>
                  </a:lnTo>
                  <a:lnTo>
                    <a:pt x="747" y="818"/>
                  </a:lnTo>
                  <a:lnTo>
                    <a:pt x="823" y="748"/>
                  </a:lnTo>
                  <a:lnTo>
                    <a:pt x="854" y="632"/>
                  </a:lnTo>
                  <a:lnTo>
                    <a:pt x="848" y="582"/>
                  </a:lnTo>
                  <a:lnTo>
                    <a:pt x="816" y="548"/>
                  </a:lnTo>
                  <a:lnTo>
                    <a:pt x="749" y="516"/>
                  </a:lnTo>
                  <a:lnTo>
                    <a:pt x="690" y="595"/>
                  </a:lnTo>
                  <a:lnTo>
                    <a:pt x="711" y="466"/>
                  </a:lnTo>
                  <a:lnTo>
                    <a:pt x="702" y="331"/>
                  </a:lnTo>
                  <a:lnTo>
                    <a:pt x="675" y="276"/>
                  </a:lnTo>
                  <a:lnTo>
                    <a:pt x="635" y="230"/>
                  </a:lnTo>
                  <a:lnTo>
                    <a:pt x="588" y="192"/>
                  </a:lnTo>
                  <a:lnTo>
                    <a:pt x="532" y="164"/>
                  </a:lnTo>
                  <a:lnTo>
                    <a:pt x="411" y="145"/>
                  </a:lnTo>
                  <a:lnTo>
                    <a:pt x="344" y="173"/>
                  </a:lnTo>
                  <a:lnTo>
                    <a:pt x="299" y="301"/>
                  </a:lnTo>
                  <a:lnTo>
                    <a:pt x="299" y="185"/>
                  </a:lnTo>
                  <a:lnTo>
                    <a:pt x="266" y="134"/>
                  </a:lnTo>
                  <a:lnTo>
                    <a:pt x="223" y="101"/>
                  </a:lnTo>
                  <a:lnTo>
                    <a:pt x="149" y="69"/>
                  </a:lnTo>
                  <a:lnTo>
                    <a:pt x="61" y="92"/>
                  </a:lnTo>
                  <a:lnTo>
                    <a:pt x="8" y="156"/>
                  </a:lnTo>
                  <a:lnTo>
                    <a:pt x="0" y="69"/>
                  </a:lnTo>
                  <a:lnTo>
                    <a:pt x="0" y="6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93" name="Freeform 69"/>
            <p:cNvSpPr>
              <a:spLocks/>
            </p:cNvSpPr>
            <p:nvPr/>
          </p:nvSpPr>
          <p:spPr bwMode="auto">
            <a:xfrm>
              <a:off x="3838" y="2398"/>
              <a:ext cx="157" cy="219"/>
            </a:xfrm>
            <a:custGeom>
              <a:avLst/>
              <a:gdLst/>
              <a:ahLst/>
              <a:cxnLst>
                <a:cxn ang="0">
                  <a:pos x="277" y="4"/>
                </a:cxn>
                <a:cxn ang="0">
                  <a:pos x="156" y="0"/>
                </a:cxn>
                <a:cxn ang="0">
                  <a:pos x="46" y="82"/>
                </a:cxn>
                <a:cxn ang="0">
                  <a:pos x="0" y="222"/>
                </a:cxn>
                <a:cxn ang="0">
                  <a:pos x="21" y="357"/>
                </a:cxn>
                <a:cxn ang="0">
                  <a:pos x="65" y="407"/>
                </a:cxn>
                <a:cxn ang="0">
                  <a:pos x="91" y="437"/>
                </a:cxn>
                <a:cxn ang="0">
                  <a:pos x="57" y="314"/>
                </a:cxn>
                <a:cxn ang="0">
                  <a:pos x="66" y="230"/>
                </a:cxn>
                <a:cxn ang="0">
                  <a:pos x="93" y="156"/>
                </a:cxn>
                <a:cxn ang="0">
                  <a:pos x="163" y="82"/>
                </a:cxn>
                <a:cxn ang="0">
                  <a:pos x="314" y="61"/>
                </a:cxn>
                <a:cxn ang="0">
                  <a:pos x="277" y="4"/>
                </a:cxn>
                <a:cxn ang="0">
                  <a:pos x="277" y="4"/>
                </a:cxn>
              </a:cxnLst>
              <a:rect l="0" t="0" r="r" b="b"/>
              <a:pathLst>
                <a:path w="314" h="437">
                  <a:moveTo>
                    <a:pt x="277" y="4"/>
                  </a:moveTo>
                  <a:lnTo>
                    <a:pt x="156" y="0"/>
                  </a:lnTo>
                  <a:lnTo>
                    <a:pt x="46" y="82"/>
                  </a:lnTo>
                  <a:lnTo>
                    <a:pt x="0" y="222"/>
                  </a:lnTo>
                  <a:lnTo>
                    <a:pt x="21" y="357"/>
                  </a:lnTo>
                  <a:lnTo>
                    <a:pt x="65" y="407"/>
                  </a:lnTo>
                  <a:lnTo>
                    <a:pt x="91" y="437"/>
                  </a:lnTo>
                  <a:lnTo>
                    <a:pt x="57" y="314"/>
                  </a:lnTo>
                  <a:lnTo>
                    <a:pt x="66" y="230"/>
                  </a:lnTo>
                  <a:lnTo>
                    <a:pt x="93" y="156"/>
                  </a:lnTo>
                  <a:lnTo>
                    <a:pt x="163" y="82"/>
                  </a:lnTo>
                  <a:lnTo>
                    <a:pt x="314" y="61"/>
                  </a:lnTo>
                  <a:lnTo>
                    <a:pt x="277" y="4"/>
                  </a:lnTo>
                  <a:lnTo>
                    <a:pt x="277" y="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94" name="Freeform 70"/>
            <p:cNvSpPr>
              <a:spLocks/>
            </p:cNvSpPr>
            <p:nvPr/>
          </p:nvSpPr>
          <p:spPr bwMode="auto">
            <a:xfrm>
              <a:off x="3743" y="2036"/>
              <a:ext cx="103" cy="10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66" y="15"/>
                </a:cxn>
                <a:cxn ang="0">
                  <a:pos x="116" y="89"/>
                </a:cxn>
                <a:cxn ang="0">
                  <a:pos x="188" y="112"/>
                </a:cxn>
                <a:cxn ang="0">
                  <a:pos x="205" y="209"/>
                </a:cxn>
                <a:cxn ang="0">
                  <a:pos x="156" y="142"/>
                </a:cxn>
                <a:cxn ang="0">
                  <a:pos x="95" y="138"/>
                </a:cxn>
                <a:cxn ang="0">
                  <a:pos x="55" y="100"/>
                </a:cxn>
                <a:cxn ang="0">
                  <a:pos x="42" y="45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05" h="209">
                  <a:moveTo>
                    <a:pt x="0" y="0"/>
                  </a:moveTo>
                  <a:lnTo>
                    <a:pt x="66" y="15"/>
                  </a:lnTo>
                  <a:lnTo>
                    <a:pt x="116" y="89"/>
                  </a:lnTo>
                  <a:lnTo>
                    <a:pt x="188" y="112"/>
                  </a:lnTo>
                  <a:lnTo>
                    <a:pt x="205" y="209"/>
                  </a:lnTo>
                  <a:lnTo>
                    <a:pt x="156" y="142"/>
                  </a:lnTo>
                  <a:lnTo>
                    <a:pt x="95" y="138"/>
                  </a:lnTo>
                  <a:lnTo>
                    <a:pt x="55" y="100"/>
                  </a:lnTo>
                  <a:lnTo>
                    <a:pt x="42" y="4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95" name="Freeform 71"/>
            <p:cNvSpPr>
              <a:spLocks/>
            </p:cNvSpPr>
            <p:nvPr/>
          </p:nvSpPr>
          <p:spPr bwMode="auto">
            <a:xfrm>
              <a:off x="3556" y="2934"/>
              <a:ext cx="921" cy="77"/>
            </a:xfrm>
            <a:custGeom>
              <a:avLst/>
              <a:gdLst/>
              <a:ahLst/>
              <a:cxnLst>
                <a:cxn ang="0">
                  <a:pos x="567" y="0"/>
                </a:cxn>
                <a:cxn ang="0">
                  <a:pos x="88" y="17"/>
                </a:cxn>
                <a:cxn ang="0">
                  <a:pos x="0" y="53"/>
                </a:cxn>
                <a:cxn ang="0">
                  <a:pos x="251" y="72"/>
                </a:cxn>
                <a:cxn ang="0">
                  <a:pos x="770" y="89"/>
                </a:cxn>
                <a:cxn ang="0">
                  <a:pos x="850" y="97"/>
                </a:cxn>
                <a:cxn ang="0">
                  <a:pos x="956" y="135"/>
                </a:cxn>
                <a:cxn ang="0">
                  <a:pos x="1549" y="154"/>
                </a:cxn>
                <a:cxn ang="0">
                  <a:pos x="1768" y="116"/>
                </a:cxn>
                <a:cxn ang="0">
                  <a:pos x="1842" y="72"/>
                </a:cxn>
                <a:cxn ang="0">
                  <a:pos x="1582" y="36"/>
                </a:cxn>
                <a:cxn ang="0">
                  <a:pos x="1038" y="27"/>
                </a:cxn>
                <a:cxn ang="0">
                  <a:pos x="567" y="0"/>
                </a:cxn>
                <a:cxn ang="0">
                  <a:pos x="567" y="0"/>
                </a:cxn>
              </a:cxnLst>
              <a:rect l="0" t="0" r="r" b="b"/>
              <a:pathLst>
                <a:path w="1842" h="154">
                  <a:moveTo>
                    <a:pt x="567" y="0"/>
                  </a:moveTo>
                  <a:lnTo>
                    <a:pt x="88" y="17"/>
                  </a:lnTo>
                  <a:lnTo>
                    <a:pt x="0" y="53"/>
                  </a:lnTo>
                  <a:lnTo>
                    <a:pt x="251" y="72"/>
                  </a:lnTo>
                  <a:lnTo>
                    <a:pt x="770" y="89"/>
                  </a:lnTo>
                  <a:lnTo>
                    <a:pt x="850" y="97"/>
                  </a:lnTo>
                  <a:lnTo>
                    <a:pt x="956" y="135"/>
                  </a:lnTo>
                  <a:lnTo>
                    <a:pt x="1549" y="154"/>
                  </a:lnTo>
                  <a:lnTo>
                    <a:pt x="1768" y="116"/>
                  </a:lnTo>
                  <a:lnTo>
                    <a:pt x="1842" y="72"/>
                  </a:lnTo>
                  <a:lnTo>
                    <a:pt x="1582" y="36"/>
                  </a:lnTo>
                  <a:lnTo>
                    <a:pt x="1038" y="27"/>
                  </a:lnTo>
                  <a:lnTo>
                    <a:pt x="567" y="0"/>
                  </a:lnTo>
                  <a:lnTo>
                    <a:pt x="567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96" name="Freeform 72"/>
            <p:cNvSpPr>
              <a:spLocks/>
            </p:cNvSpPr>
            <p:nvPr/>
          </p:nvSpPr>
          <p:spPr bwMode="auto">
            <a:xfrm>
              <a:off x="3446" y="1766"/>
              <a:ext cx="272" cy="300"/>
            </a:xfrm>
            <a:custGeom>
              <a:avLst/>
              <a:gdLst/>
              <a:ahLst/>
              <a:cxnLst>
                <a:cxn ang="0">
                  <a:pos x="46" y="0"/>
                </a:cxn>
                <a:cxn ang="0">
                  <a:pos x="95" y="106"/>
                </a:cxn>
                <a:cxn ang="0">
                  <a:pos x="450" y="506"/>
                </a:cxn>
                <a:cxn ang="0">
                  <a:pos x="544" y="509"/>
                </a:cxn>
                <a:cxn ang="0">
                  <a:pos x="466" y="601"/>
                </a:cxn>
                <a:cxn ang="0">
                  <a:pos x="0" y="63"/>
                </a:cxn>
                <a:cxn ang="0">
                  <a:pos x="46" y="0"/>
                </a:cxn>
                <a:cxn ang="0">
                  <a:pos x="46" y="0"/>
                </a:cxn>
              </a:cxnLst>
              <a:rect l="0" t="0" r="r" b="b"/>
              <a:pathLst>
                <a:path w="544" h="601">
                  <a:moveTo>
                    <a:pt x="46" y="0"/>
                  </a:moveTo>
                  <a:lnTo>
                    <a:pt x="95" y="106"/>
                  </a:lnTo>
                  <a:lnTo>
                    <a:pt x="450" y="506"/>
                  </a:lnTo>
                  <a:lnTo>
                    <a:pt x="544" y="509"/>
                  </a:lnTo>
                  <a:lnTo>
                    <a:pt x="466" y="601"/>
                  </a:lnTo>
                  <a:lnTo>
                    <a:pt x="0" y="63"/>
                  </a:lnTo>
                  <a:lnTo>
                    <a:pt x="46" y="0"/>
                  </a:lnTo>
                  <a:lnTo>
                    <a:pt x="46" y="0"/>
                  </a:lnTo>
                  <a:close/>
                </a:path>
              </a:pathLst>
            </a:custGeom>
            <a:solidFill>
              <a:srgbClr val="BF7E5A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97" name="Freeform 73"/>
            <p:cNvSpPr>
              <a:spLocks/>
            </p:cNvSpPr>
            <p:nvPr/>
          </p:nvSpPr>
          <p:spPr bwMode="auto">
            <a:xfrm>
              <a:off x="3936" y="2466"/>
              <a:ext cx="112" cy="140"/>
            </a:xfrm>
            <a:custGeom>
              <a:avLst/>
              <a:gdLst/>
              <a:ahLst/>
              <a:cxnLst>
                <a:cxn ang="0">
                  <a:pos x="146" y="78"/>
                </a:cxn>
                <a:cxn ang="0">
                  <a:pos x="89" y="95"/>
                </a:cxn>
                <a:cxn ang="0">
                  <a:pos x="47" y="154"/>
                </a:cxn>
                <a:cxn ang="0">
                  <a:pos x="30" y="215"/>
                </a:cxn>
                <a:cxn ang="0">
                  <a:pos x="32" y="279"/>
                </a:cxn>
                <a:cxn ang="0">
                  <a:pos x="0" y="217"/>
                </a:cxn>
                <a:cxn ang="0">
                  <a:pos x="11" y="110"/>
                </a:cxn>
                <a:cxn ang="0">
                  <a:pos x="53" y="59"/>
                </a:cxn>
                <a:cxn ang="0">
                  <a:pos x="116" y="34"/>
                </a:cxn>
                <a:cxn ang="0">
                  <a:pos x="156" y="36"/>
                </a:cxn>
                <a:cxn ang="0">
                  <a:pos x="176" y="0"/>
                </a:cxn>
                <a:cxn ang="0">
                  <a:pos x="224" y="42"/>
                </a:cxn>
                <a:cxn ang="0">
                  <a:pos x="190" y="97"/>
                </a:cxn>
                <a:cxn ang="0">
                  <a:pos x="192" y="144"/>
                </a:cxn>
                <a:cxn ang="0">
                  <a:pos x="213" y="220"/>
                </a:cxn>
                <a:cxn ang="0">
                  <a:pos x="176" y="192"/>
                </a:cxn>
                <a:cxn ang="0">
                  <a:pos x="152" y="142"/>
                </a:cxn>
                <a:cxn ang="0">
                  <a:pos x="146" y="78"/>
                </a:cxn>
                <a:cxn ang="0">
                  <a:pos x="146" y="78"/>
                </a:cxn>
              </a:cxnLst>
              <a:rect l="0" t="0" r="r" b="b"/>
              <a:pathLst>
                <a:path w="224" h="279">
                  <a:moveTo>
                    <a:pt x="146" y="78"/>
                  </a:moveTo>
                  <a:lnTo>
                    <a:pt x="89" y="95"/>
                  </a:lnTo>
                  <a:lnTo>
                    <a:pt x="47" y="154"/>
                  </a:lnTo>
                  <a:lnTo>
                    <a:pt x="30" y="215"/>
                  </a:lnTo>
                  <a:lnTo>
                    <a:pt x="32" y="279"/>
                  </a:lnTo>
                  <a:lnTo>
                    <a:pt x="0" y="217"/>
                  </a:lnTo>
                  <a:lnTo>
                    <a:pt x="11" y="110"/>
                  </a:lnTo>
                  <a:lnTo>
                    <a:pt x="53" y="59"/>
                  </a:lnTo>
                  <a:lnTo>
                    <a:pt x="116" y="34"/>
                  </a:lnTo>
                  <a:lnTo>
                    <a:pt x="156" y="36"/>
                  </a:lnTo>
                  <a:lnTo>
                    <a:pt x="176" y="0"/>
                  </a:lnTo>
                  <a:lnTo>
                    <a:pt x="224" y="42"/>
                  </a:lnTo>
                  <a:lnTo>
                    <a:pt x="190" y="97"/>
                  </a:lnTo>
                  <a:lnTo>
                    <a:pt x="192" y="144"/>
                  </a:lnTo>
                  <a:lnTo>
                    <a:pt x="213" y="220"/>
                  </a:lnTo>
                  <a:lnTo>
                    <a:pt x="176" y="192"/>
                  </a:lnTo>
                  <a:lnTo>
                    <a:pt x="152" y="142"/>
                  </a:lnTo>
                  <a:lnTo>
                    <a:pt x="146" y="78"/>
                  </a:lnTo>
                  <a:lnTo>
                    <a:pt x="146" y="7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98" name="Freeform 74"/>
            <p:cNvSpPr>
              <a:spLocks/>
            </p:cNvSpPr>
            <p:nvPr/>
          </p:nvSpPr>
          <p:spPr bwMode="auto">
            <a:xfrm>
              <a:off x="4077" y="2353"/>
              <a:ext cx="143" cy="104"/>
            </a:xfrm>
            <a:custGeom>
              <a:avLst/>
              <a:gdLst/>
              <a:ahLst/>
              <a:cxnLst>
                <a:cxn ang="0">
                  <a:pos x="0" y="114"/>
                </a:cxn>
                <a:cxn ang="0">
                  <a:pos x="34" y="74"/>
                </a:cxn>
                <a:cxn ang="0">
                  <a:pos x="106" y="68"/>
                </a:cxn>
                <a:cxn ang="0">
                  <a:pos x="154" y="89"/>
                </a:cxn>
                <a:cxn ang="0">
                  <a:pos x="184" y="32"/>
                </a:cxn>
                <a:cxn ang="0">
                  <a:pos x="285" y="0"/>
                </a:cxn>
                <a:cxn ang="0">
                  <a:pos x="222" y="57"/>
                </a:cxn>
                <a:cxn ang="0">
                  <a:pos x="192" y="119"/>
                </a:cxn>
                <a:cxn ang="0">
                  <a:pos x="186" y="207"/>
                </a:cxn>
                <a:cxn ang="0">
                  <a:pos x="163" y="154"/>
                </a:cxn>
                <a:cxn ang="0">
                  <a:pos x="123" y="119"/>
                </a:cxn>
                <a:cxn ang="0">
                  <a:pos x="66" y="125"/>
                </a:cxn>
                <a:cxn ang="0">
                  <a:pos x="36" y="157"/>
                </a:cxn>
                <a:cxn ang="0">
                  <a:pos x="0" y="114"/>
                </a:cxn>
                <a:cxn ang="0">
                  <a:pos x="0" y="114"/>
                </a:cxn>
              </a:cxnLst>
              <a:rect l="0" t="0" r="r" b="b"/>
              <a:pathLst>
                <a:path w="285" h="207">
                  <a:moveTo>
                    <a:pt x="0" y="114"/>
                  </a:moveTo>
                  <a:lnTo>
                    <a:pt x="34" y="74"/>
                  </a:lnTo>
                  <a:lnTo>
                    <a:pt x="106" y="68"/>
                  </a:lnTo>
                  <a:lnTo>
                    <a:pt x="154" y="89"/>
                  </a:lnTo>
                  <a:lnTo>
                    <a:pt x="184" y="32"/>
                  </a:lnTo>
                  <a:lnTo>
                    <a:pt x="285" y="0"/>
                  </a:lnTo>
                  <a:lnTo>
                    <a:pt x="222" y="57"/>
                  </a:lnTo>
                  <a:lnTo>
                    <a:pt x="192" y="119"/>
                  </a:lnTo>
                  <a:lnTo>
                    <a:pt x="186" y="207"/>
                  </a:lnTo>
                  <a:lnTo>
                    <a:pt x="163" y="154"/>
                  </a:lnTo>
                  <a:lnTo>
                    <a:pt x="123" y="119"/>
                  </a:lnTo>
                  <a:lnTo>
                    <a:pt x="66" y="125"/>
                  </a:lnTo>
                  <a:lnTo>
                    <a:pt x="36" y="157"/>
                  </a:lnTo>
                  <a:lnTo>
                    <a:pt x="0" y="114"/>
                  </a:lnTo>
                  <a:lnTo>
                    <a:pt x="0" y="11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</p:grpSp>
      <p:pic>
        <p:nvPicPr>
          <p:cNvPr id="1099" name="Picture 75" descr="C:\Users\asus\AppData\Local\Microsoft\Windows\Temporary Internet Files\Content.IE5\V0LPUL7R\MC90043632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2636912"/>
            <a:ext cx="1200150" cy="1200150"/>
          </a:xfrm>
          <a:prstGeom prst="rect">
            <a:avLst/>
          </a:prstGeom>
          <a:noFill/>
        </p:spPr>
      </p:pic>
      <p:pic>
        <p:nvPicPr>
          <p:cNvPr id="1101" name="Picture 77" descr="C:\Users\asus\AppData\Local\Microsoft\Windows\Temporary Internet Files\Content.IE5\V0LPUL7R\MC90035703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55976" y="4077072"/>
            <a:ext cx="1170889" cy="839236"/>
          </a:xfrm>
          <a:prstGeom prst="rect">
            <a:avLst/>
          </a:prstGeom>
          <a:noFill/>
        </p:spPr>
      </p:pic>
      <p:pic>
        <p:nvPicPr>
          <p:cNvPr id="1102" name="Picture 78" descr="C:\Users\asus\AppData\Local\Microsoft\Windows\Temporary Internet Files\Content.IE5\V0LPUL7R\MC90033295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12160" y="1196752"/>
            <a:ext cx="972282" cy="1273119"/>
          </a:xfrm>
          <a:prstGeom prst="rect">
            <a:avLst/>
          </a:prstGeom>
          <a:noFill/>
        </p:spPr>
      </p:pic>
      <p:pic>
        <p:nvPicPr>
          <p:cNvPr id="1104" name="Picture 80" descr="C:\Users\asus\AppData\Local\Microsoft\Windows\Temporary Internet Files\Content.IE5\6GXNY5GW\MC90035000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012160" y="2780928"/>
            <a:ext cx="904592" cy="897048"/>
          </a:xfrm>
          <a:prstGeom prst="rect">
            <a:avLst/>
          </a:prstGeom>
          <a:noFill/>
        </p:spPr>
      </p:pic>
      <p:pic>
        <p:nvPicPr>
          <p:cNvPr id="1105" name="Picture 81" descr="C:\Users\asus\AppData\Local\Microsoft\Windows\Temporary Internet Files\Content.IE5\V0LPUL7R\MM900356611[1].gif"/>
          <p:cNvPicPr>
            <a:picLocks noChangeAspect="1" noChangeArrowheads="1" noCrop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092280" y="332656"/>
            <a:ext cx="1028700" cy="1028700"/>
          </a:xfrm>
          <a:prstGeom prst="rect">
            <a:avLst/>
          </a:prstGeom>
          <a:noFill/>
        </p:spPr>
      </p:pic>
      <p:pic>
        <p:nvPicPr>
          <p:cNvPr id="1106" name="Picture 82" descr="C:\Users\asus\AppData\Local\Microsoft\Windows\Temporary Internet Files\Content.IE5\CT3YD1B3\MM900356616[1].gif"/>
          <p:cNvPicPr>
            <a:picLocks noChangeAspect="1" noChangeArrowheads="1" noCrop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380312" y="2924944"/>
            <a:ext cx="1028700" cy="1028700"/>
          </a:xfrm>
          <a:prstGeom prst="rect">
            <a:avLst/>
          </a:prstGeom>
          <a:noFill/>
        </p:spPr>
      </p:pic>
      <p:pic>
        <p:nvPicPr>
          <p:cNvPr id="1107" name="Picture 83" descr="C:\Users\asus\AppData\Local\Microsoft\Windows\Temporary Internet Files\Content.IE5\CT3YD1B3\MM900336957[1].gif"/>
          <p:cNvPicPr>
            <a:picLocks noChangeAspect="1" noChangeArrowheads="1" noCrop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668344" y="1628800"/>
            <a:ext cx="1028700" cy="1028700"/>
          </a:xfrm>
          <a:prstGeom prst="rect">
            <a:avLst/>
          </a:prstGeom>
          <a:noFill/>
        </p:spPr>
      </p:pic>
      <p:pic>
        <p:nvPicPr>
          <p:cNvPr id="1109" name="Picture 85" descr="C:\Users\asus\AppData\Local\Microsoft\Windows\Temporary Internet Files\Content.IE5\D0JNZP81\MC900233103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211960" y="5373216"/>
            <a:ext cx="1415962" cy="926019"/>
          </a:xfrm>
          <a:prstGeom prst="rect">
            <a:avLst/>
          </a:prstGeom>
          <a:noFill/>
        </p:spPr>
      </p:pic>
      <p:pic>
        <p:nvPicPr>
          <p:cNvPr id="1110" name="Picture 86" descr="C:\Users\asus\AppData\Local\Microsoft\Windows\Temporary Internet Files\Content.IE5\6GXNY5GW\MC900053412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940152" y="4005064"/>
            <a:ext cx="1166134" cy="1169700"/>
          </a:xfrm>
          <a:prstGeom prst="rect">
            <a:avLst/>
          </a:prstGeom>
          <a:noFill/>
        </p:spPr>
      </p:pic>
      <p:pic>
        <p:nvPicPr>
          <p:cNvPr id="1111" name="Picture 87" descr="C:\Users\asus\AppData\Local\Microsoft\Windows\Temporary Internet Files\Content.IE5\V0LPUL7R\MC900332942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7452320" y="4149080"/>
            <a:ext cx="1259038" cy="828904"/>
          </a:xfrm>
          <a:prstGeom prst="rect">
            <a:avLst/>
          </a:prstGeom>
          <a:noFill/>
        </p:spPr>
      </p:pic>
      <p:pic>
        <p:nvPicPr>
          <p:cNvPr id="1112" name="Picture 88" descr="C:\Users\asus\AppData\Local\Microsoft\Windows\Temporary Internet Files\Content.IE5\CT3YD1B3\MC900057692[1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5940152" y="5445224"/>
            <a:ext cx="1176833" cy="945032"/>
          </a:xfrm>
          <a:prstGeom prst="rect">
            <a:avLst/>
          </a:prstGeom>
          <a:noFill/>
        </p:spPr>
      </p:pic>
      <p:pic>
        <p:nvPicPr>
          <p:cNvPr id="1116" name="Picture 92" descr="C:\Users\asus\AppData\Local\Microsoft\Windows\Temporary Internet Files\Content.IE5\V0LPUL7R\MC900240217[1].wmf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7452320" y="5301208"/>
            <a:ext cx="1387694" cy="1143366"/>
          </a:xfrm>
          <a:prstGeom prst="rect">
            <a:avLst/>
          </a:prstGeom>
          <a:noFill/>
        </p:spPr>
      </p:pic>
      <p:sp>
        <p:nvSpPr>
          <p:cNvPr id="87" name="Elipsa 86"/>
          <p:cNvSpPr/>
          <p:nvPr/>
        </p:nvSpPr>
        <p:spPr>
          <a:xfrm>
            <a:off x="5220072" y="980728"/>
            <a:ext cx="720080" cy="648072"/>
          </a:xfrm>
          <a:prstGeom prst="ellipse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88" name="Elipsa 87"/>
          <p:cNvSpPr/>
          <p:nvPr/>
        </p:nvSpPr>
        <p:spPr>
          <a:xfrm>
            <a:off x="4932040" y="3284984"/>
            <a:ext cx="720080" cy="576064"/>
          </a:xfrm>
          <a:prstGeom prst="ellipse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13</a:t>
            </a:r>
          </a:p>
        </p:txBody>
      </p:sp>
      <p:sp>
        <p:nvSpPr>
          <p:cNvPr id="89" name="Elipsa 88"/>
          <p:cNvSpPr/>
          <p:nvPr/>
        </p:nvSpPr>
        <p:spPr>
          <a:xfrm>
            <a:off x="7956376" y="476672"/>
            <a:ext cx="576064" cy="504056"/>
          </a:xfrm>
          <a:prstGeom prst="ellipse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</a:t>
            </a:r>
          </a:p>
        </p:txBody>
      </p:sp>
      <p:sp>
        <p:nvSpPr>
          <p:cNvPr id="90" name="Elipsa 89"/>
          <p:cNvSpPr/>
          <p:nvPr/>
        </p:nvSpPr>
        <p:spPr>
          <a:xfrm>
            <a:off x="4067944" y="3789040"/>
            <a:ext cx="576064" cy="504056"/>
          </a:xfrm>
          <a:prstGeom prst="ellipse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</a:p>
        </p:txBody>
      </p:sp>
      <p:sp>
        <p:nvSpPr>
          <p:cNvPr id="91" name="Elipsa 90"/>
          <p:cNvSpPr/>
          <p:nvPr/>
        </p:nvSpPr>
        <p:spPr>
          <a:xfrm>
            <a:off x="5580112" y="2060848"/>
            <a:ext cx="576064" cy="504056"/>
          </a:xfrm>
          <a:prstGeom prst="ellipse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</a:p>
        </p:txBody>
      </p:sp>
      <p:sp>
        <p:nvSpPr>
          <p:cNvPr id="92" name="Elipsa 91"/>
          <p:cNvSpPr/>
          <p:nvPr/>
        </p:nvSpPr>
        <p:spPr>
          <a:xfrm>
            <a:off x="4716016" y="6165304"/>
            <a:ext cx="576064" cy="504056"/>
          </a:xfrm>
          <a:prstGeom prst="ellipse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</a:p>
        </p:txBody>
      </p:sp>
      <p:sp>
        <p:nvSpPr>
          <p:cNvPr id="93" name="Elipsa 92"/>
          <p:cNvSpPr/>
          <p:nvPr/>
        </p:nvSpPr>
        <p:spPr>
          <a:xfrm>
            <a:off x="8567936" y="4221088"/>
            <a:ext cx="576064" cy="504056"/>
          </a:xfrm>
          <a:prstGeom prst="ellipse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</a:p>
        </p:txBody>
      </p:sp>
      <p:sp>
        <p:nvSpPr>
          <p:cNvPr id="94" name="Elipsa 93"/>
          <p:cNvSpPr/>
          <p:nvPr/>
        </p:nvSpPr>
        <p:spPr>
          <a:xfrm>
            <a:off x="8460432" y="2420888"/>
            <a:ext cx="576064" cy="504056"/>
          </a:xfrm>
          <a:prstGeom prst="ellipse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</a:p>
        </p:txBody>
      </p:sp>
      <p:sp>
        <p:nvSpPr>
          <p:cNvPr id="95" name="Elipsa 94"/>
          <p:cNvSpPr/>
          <p:nvPr/>
        </p:nvSpPr>
        <p:spPr>
          <a:xfrm>
            <a:off x="8244408" y="3573016"/>
            <a:ext cx="576064" cy="504056"/>
          </a:xfrm>
          <a:prstGeom prst="ellipse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</a:t>
            </a:r>
          </a:p>
        </p:txBody>
      </p:sp>
      <p:sp>
        <p:nvSpPr>
          <p:cNvPr id="96" name="Elipsa 95"/>
          <p:cNvSpPr/>
          <p:nvPr/>
        </p:nvSpPr>
        <p:spPr>
          <a:xfrm>
            <a:off x="6732240" y="4005064"/>
            <a:ext cx="576064" cy="504056"/>
          </a:xfrm>
          <a:prstGeom prst="ellipse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</a:t>
            </a:r>
          </a:p>
        </p:txBody>
      </p:sp>
      <p:sp>
        <p:nvSpPr>
          <p:cNvPr id="97" name="Elipsa 96"/>
          <p:cNvSpPr/>
          <p:nvPr/>
        </p:nvSpPr>
        <p:spPr>
          <a:xfrm>
            <a:off x="6660232" y="2780928"/>
            <a:ext cx="576064" cy="504056"/>
          </a:xfrm>
          <a:prstGeom prst="ellipse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</a:t>
            </a:r>
          </a:p>
        </p:txBody>
      </p:sp>
      <p:sp>
        <p:nvSpPr>
          <p:cNvPr id="98" name="Elipsa 97"/>
          <p:cNvSpPr/>
          <p:nvPr/>
        </p:nvSpPr>
        <p:spPr>
          <a:xfrm>
            <a:off x="6156176" y="6353944"/>
            <a:ext cx="720080" cy="504056"/>
          </a:xfrm>
          <a:prstGeom prst="ellipse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</a:p>
        </p:txBody>
      </p:sp>
      <p:sp>
        <p:nvSpPr>
          <p:cNvPr id="99" name="Elipsa 98"/>
          <p:cNvSpPr/>
          <p:nvPr/>
        </p:nvSpPr>
        <p:spPr>
          <a:xfrm>
            <a:off x="8316416" y="6165304"/>
            <a:ext cx="720080" cy="576064"/>
          </a:xfrm>
          <a:prstGeom prst="ellipse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Vokabelspiel - Lösung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4294967295"/>
          </p:nvPr>
        </p:nvSpPr>
        <p:spPr>
          <a:xfrm>
            <a:off x="0" y="1196752"/>
            <a:ext cx="9144000" cy="4968552"/>
          </a:xfrm>
        </p:spPr>
        <p:txBody>
          <a:bodyPr>
            <a:normAutofit fontScale="77500" lnSpcReduction="20000"/>
          </a:bodyPr>
          <a:lstStyle/>
          <a:p>
            <a:endParaRPr lang="cs-CZ" dirty="0" smtClean="0"/>
          </a:p>
          <a:p>
            <a:r>
              <a:rPr lang="de-DE" dirty="0" smtClean="0"/>
              <a:t>Was macht man, wenn der Kühlschrank leer ist?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(1 Punkt) – </a:t>
            </a:r>
            <a:r>
              <a:rPr lang="de-DE" dirty="0" smtClean="0">
                <a:solidFill>
                  <a:srgbClr val="FF0000"/>
                </a:solidFill>
              </a:rPr>
              <a:t>Man geht einkaufen.</a:t>
            </a:r>
          </a:p>
          <a:p>
            <a:r>
              <a:rPr lang="de-DE" dirty="0" smtClean="0"/>
              <a:t>Was macht man in der Küche vor dem Essen?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(1Punkt) – </a:t>
            </a:r>
            <a:r>
              <a:rPr lang="de-DE" dirty="0" smtClean="0">
                <a:solidFill>
                  <a:srgbClr val="FF0000"/>
                </a:solidFill>
              </a:rPr>
              <a:t>Man kocht.</a:t>
            </a:r>
          </a:p>
          <a:p>
            <a:r>
              <a:rPr lang="de-DE" dirty="0" smtClean="0"/>
              <a:t>Was macht man mit dem Geschirr nach dem Essen?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(1 Punkt) – </a:t>
            </a:r>
            <a:r>
              <a:rPr lang="de-DE" dirty="0" smtClean="0">
                <a:solidFill>
                  <a:srgbClr val="FF0000"/>
                </a:solidFill>
              </a:rPr>
              <a:t>Man spült das Geschirr ab.</a:t>
            </a:r>
          </a:p>
          <a:p>
            <a:r>
              <a:rPr lang="de-DE" dirty="0" smtClean="0"/>
              <a:t>Was macht man, wenn alles im Haus schmutzig ist?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(3 Punkte)</a:t>
            </a:r>
            <a:r>
              <a:rPr lang="de-DE" dirty="0" smtClean="0"/>
              <a:t> – </a:t>
            </a:r>
            <a:r>
              <a:rPr lang="de-DE" dirty="0" smtClean="0">
                <a:solidFill>
                  <a:srgbClr val="FF0000"/>
                </a:solidFill>
              </a:rPr>
              <a:t>Man saugt Staub, kehrt, leert die Mülleimer aus…</a:t>
            </a:r>
          </a:p>
          <a:p>
            <a:r>
              <a:rPr lang="de-DE" dirty="0" smtClean="0"/>
              <a:t>Was macht man, wenn die Wäsche schmutzig ist?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(1 Punkt)</a:t>
            </a:r>
            <a:r>
              <a:rPr lang="de-DE" dirty="0" smtClean="0"/>
              <a:t> – </a:t>
            </a:r>
            <a:r>
              <a:rPr lang="de-DE" dirty="0" smtClean="0">
                <a:solidFill>
                  <a:srgbClr val="FF0000"/>
                </a:solidFill>
              </a:rPr>
              <a:t>Man wäscht die Wäsche in der Waschmaschine.</a:t>
            </a:r>
          </a:p>
          <a:p>
            <a:r>
              <a:rPr lang="de-DE" dirty="0" smtClean="0"/>
              <a:t>Was macht man nach dem Waschen?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(2 Punkte)</a:t>
            </a:r>
            <a:r>
              <a:rPr lang="de-DE" dirty="0" smtClean="0"/>
              <a:t> – </a:t>
            </a:r>
            <a:r>
              <a:rPr lang="de-DE" dirty="0" smtClean="0">
                <a:solidFill>
                  <a:srgbClr val="FF0000"/>
                </a:solidFill>
              </a:rPr>
              <a:t>Man hängt die Wäsche auf die Leine, bügelt…</a:t>
            </a:r>
          </a:p>
          <a:p>
            <a:r>
              <a:rPr lang="de-DE" dirty="0" smtClean="0"/>
              <a:t>Was macht man, wenn die Pflanzen trocken sind?</a:t>
            </a:r>
          </a:p>
          <a:p>
            <a:pPr>
              <a:buNone/>
            </a:pPr>
            <a:r>
              <a:rPr lang="de-DE" dirty="0" smtClean="0"/>
              <a:t>(1 Punkt) – </a:t>
            </a:r>
            <a:r>
              <a:rPr lang="de-DE" dirty="0" smtClean="0">
                <a:solidFill>
                  <a:srgbClr val="FF0000"/>
                </a:solidFill>
              </a:rPr>
              <a:t>Man gießt die Pflanzen.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de-DE" dirty="0" smtClean="0"/>
          </a:p>
          <a:p>
            <a:pPr>
              <a:buNone/>
            </a:pPr>
            <a:endParaRPr lang="de-DE" dirty="0" smtClean="0"/>
          </a:p>
          <a:p>
            <a:pPr>
              <a:buNone/>
            </a:pPr>
            <a:endParaRPr lang="de-DE" dirty="0" smtClean="0"/>
          </a:p>
          <a:p>
            <a:endParaRPr lang="de-DE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Použité obrázky jsou ze souboru Klipart (5.2.2013)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NEUNER,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Gerhard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a kol. </a:t>
            </a:r>
            <a:r>
              <a:rPr lang="cs-CZ" sz="2000" i="1" dirty="0" err="1" smtClean="0">
                <a:latin typeface="Times New Roman" pitchFamily="18" charset="0"/>
                <a:cs typeface="Times New Roman" pitchFamily="18" charset="0"/>
              </a:rPr>
              <a:t>deutsch.com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 1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Německo: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Hueber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2008, ISBN 978-3-19-001658-7. </a:t>
            </a:r>
          </a:p>
          <a:p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latin typeface="Calibri" pitchFamily="34" charset="0"/>
              </a:rPr>
              <a:t>CITACE</a:t>
            </a:r>
            <a:br>
              <a:rPr lang="cs-CZ" sz="4400" dirty="0" smtClean="0">
                <a:latin typeface="Calibri" pitchFamily="34" charset="0"/>
              </a:rPr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>
    <a:spDef>
      <a:spPr>
        <a:solidFill>
          <a:schemeClr val="accent1"/>
        </a:solidFill>
        <a:ln>
          <a:solidFill>
            <a:schemeClr val="accent1"/>
          </a:solidFill>
        </a:ln>
      </a:spPr>
      <a:bodyPr rtlCol="0" anchor="ctr"/>
      <a:lstStyle>
        <a:defPPr algn="ctr">
          <a:defRPr dirty="0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325</TotalTime>
  <Words>653</Words>
  <Application>Microsoft Office PowerPoint</Application>
  <PresentationFormat>Předvádění na obrazovce (4:3)</PresentationFormat>
  <Paragraphs>131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Shluk</vt:lpstr>
      <vt:lpstr>Snímek 1</vt:lpstr>
      <vt:lpstr>ANOTACE</vt:lpstr>
      <vt:lpstr>Haushalt</vt:lpstr>
      <vt:lpstr>Haushalt</vt:lpstr>
      <vt:lpstr>Vokabelspiel</vt:lpstr>
      <vt:lpstr>Haushalt</vt:lpstr>
      <vt:lpstr>Haushalt</vt:lpstr>
      <vt:lpstr>Vokabelspiel - Lösung</vt:lpstr>
      <vt:lpstr>CITACE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asus</dc:creator>
  <cp:lastModifiedBy>asus</cp:lastModifiedBy>
  <cp:revision>60</cp:revision>
  <dcterms:created xsi:type="dcterms:W3CDTF">2013-02-01T13:05:17Z</dcterms:created>
  <dcterms:modified xsi:type="dcterms:W3CDTF">2013-03-29T08:07:12Z</dcterms:modified>
</cp:coreProperties>
</file>